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8"/>
  </p:notesMasterIdLst>
  <p:handoutMasterIdLst>
    <p:handoutMasterId r:id="rId39"/>
  </p:handoutMasterIdLst>
  <p:sldIdLst>
    <p:sldId id="257" r:id="rId2"/>
    <p:sldId id="258" r:id="rId3"/>
    <p:sldId id="259" r:id="rId4"/>
    <p:sldId id="281" r:id="rId5"/>
    <p:sldId id="288" r:id="rId6"/>
    <p:sldId id="286" r:id="rId7"/>
    <p:sldId id="287" r:id="rId8"/>
    <p:sldId id="261" r:id="rId9"/>
    <p:sldId id="265" r:id="rId10"/>
    <p:sldId id="266" r:id="rId11"/>
    <p:sldId id="267" r:id="rId12"/>
    <p:sldId id="284" r:id="rId13"/>
    <p:sldId id="289" r:id="rId14"/>
    <p:sldId id="285" r:id="rId15"/>
    <p:sldId id="264" r:id="rId16"/>
    <p:sldId id="263" r:id="rId17"/>
    <p:sldId id="269" r:id="rId18"/>
    <p:sldId id="268" r:id="rId19"/>
    <p:sldId id="293" r:id="rId20"/>
    <p:sldId id="294" r:id="rId21"/>
    <p:sldId id="290" r:id="rId22"/>
    <p:sldId id="291" r:id="rId23"/>
    <p:sldId id="292" r:id="rId24"/>
    <p:sldId id="282" r:id="rId25"/>
    <p:sldId id="272" r:id="rId26"/>
    <p:sldId id="270" r:id="rId27"/>
    <p:sldId id="271" r:id="rId28"/>
    <p:sldId id="273" r:id="rId29"/>
    <p:sldId id="283" r:id="rId30"/>
    <p:sldId id="274" r:id="rId31"/>
    <p:sldId id="279" r:id="rId32"/>
    <p:sldId id="280" r:id="rId33"/>
    <p:sldId id="275" r:id="rId34"/>
    <p:sldId id="276" r:id="rId35"/>
    <p:sldId id="277" r:id="rId36"/>
    <p:sldId id="25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0F1"/>
    <a:srgbClr val="FF00FF"/>
    <a:srgbClr val="565B85"/>
    <a:srgbClr val="8C2487"/>
    <a:srgbClr val="A60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8" d="100"/>
          <a:sy n="68" d="100"/>
        </p:scale>
        <p:origin x="137" y="29"/>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90BA1-C2FF-4FCE-98D3-F0AF85746F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3D65837B-74CE-4FF7-9EFC-A39B927E0971}">
      <dgm:prSet/>
      <dgm:spPr/>
      <dgm:t>
        <a:bodyPr/>
        <a:lstStyle/>
        <a:p>
          <a:r>
            <a:rPr lang="it-IT" b="1" dirty="0">
              <a:solidFill>
                <a:srgbClr val="FF0000"/>
              </a:solidFill>
            </a:rPr>
            <a:t>Formazione / competenze</a:t>
          </a:r>
          <a:r>
            <a:rPr lang="it-IT" dirty="0">
              <a:solidFill>
                <a:srgbClr val="FF0000"/>
              </a:solidFill>
            </a:rPr>
            <a:t> </a:t>
          </a:r>
        </a:p>
      </dgm:t>
    </dgm:pt>
    <dgm:pt modelId="{CEB4D15F-B68E-4AAF-AF5E-CA90DC09FA0D}" type="parTrans" cxnId="{4BF157A7-D717-48A7-BE5C-EC355EEE2DBB}">
      <dgm:prSet/>
      <dgm:spPr/>
      <dgm:t>
        <a:bodyPr/>
        <a:lstStyle/>
        <a:p>
          <a:endParaRPr lang="it-IT"/>
        </a:p>
      </dgm:t>
    </dgm:pt>
    <dgm:pt modelId="{38CBF28B-56B1-43E5-853A-27DBF95E2CBF}" type="sibTrans" cxnId="{4BF157A7-D717-48A7-BE5C-EC355EEE2DBB}">
      <dgm:prSet/>
      <dgm:spPr/>
      <dgm:t>
        <a:bodyPr/>
        <a:lstStyle/>
        <a:p>
          <a:endParaRPr lang="it-IT"/>
        </a:p>
      </dgm:t>
    </dgm:pt>
    <dgm:pt modelId="{59716BE1-BD60-416D-AB6C-EE5290C06BA3}">
      <dgm:prSet/>
      <dgm:spPr/>
      <dgm:t>
        <a:bodyPr/>
        <a:lstStyle/>
        <a:p>
          <a:r>
            <a:rPr lang="it-IT"/>
            <a:t>Master/corso in comunicazione o legal communication</a:t>
          </a:r>
        </a:p>
      </dgm:t>
    </dgm:pt>
    <dgm:pt modelId="{4C294DEC-EA1A-4E22-AB45-4BBD13DE2749}" type="parTrans" cxnId="{73E64729-41E6-4568-9D3E-B142F8090BE3}">
      <dgm:prSet/>
      <dgm:spPr/>
      <dgm:t>
        <a:bodyPr/>
        <a:lstStyle/>
        <a:p>
          <a:endParaRPr lang="it-IT"/>
        </a:p>
      </dgm:t>
    </dgm:pt>
    <dgm:pt modelId="{35DDFD70-9B16-46D3-8DA7-1435B16F8E39}" type="sibTrans" cxnId="{73E64729-41E6-4568-9D3E-B142F8090BE3}">
      <dgm:prSet/>
      <dgm:spPr/>
      <dgm:t>
        <a:bodyPr/>
        <a:lstStyle/>
        <a:p>
          <a:endParaRPr lang="it-IT"/>
        </a:p>
      </dgm:t>
    </dgm:pt>
    <dgm:pt modelId="{A2A1615F-1EF8-47BA-86C1-D153908F99E9}">
      <dgm:prSet/>
      <dgm:spPr/>
      <dgm:t>
        <a:bodyPr/>
        <a:lstStyle/>
        <a:p>
          <a:r>
            <a:rPr lang="it-IT"/>
            <a:t>Problem solving</a:t>
          </a:r>
        </a:p>
      </dgm:t>
    </dgm:pt>
    <dgm:pt modelId="{A8C0ABA3-EF78-4413-9027-CF0E5182892B}" type="parTrans" cxnId="{09A79EBC-237E-4CC4-B4DE-E26D9AC30510}">
      <dgm:prSet/>
      <dgm:spPr/>
      <dgm:t>
        <a:bodyPr/>
        <a:lstStyle/>
        <a:p>
          <a:endParaRPr lang="it-IT"/>
        </a:p>
      </dgm:t>
    </dgm:pt>
    <dgm:pt modelId="{B6D3BD3D-9C3D-4A41-BA18-816B7BAF0F3C}" type="sibTrans" cxnId="{09A79EBC-237E-4CC4-B4DE-E26D9AC30510}">
      <dgm:prSet/>
      <dgm:spPr/>
      <dgm:t>
        <a:bodyPr/>
        <a:lstStyle/>
        <a:p>
          <a:endParaRPr lang="it-IT"/>
        </a:p>
      </dgm:t>
    </dgm:pt>
    <dgm:pt modelId="{82F2811B-8947-48E3-81BF-AB78E397FA74}">
      <dgm:prSet/>
      <dgm:spPr/>
      <dgm:t>
        <a:bodyPr/>
        <a:lstStyle/>
        <a:p>
          <a:r>
            <a:rPr lang="it-IT" dirty="0"/>
            <a:t>Comunicazione strategica performativa</a:t>
          </a:r>
        </a:p>
      </dgm:t>
    </dgm:pt>
    <dgm:pt modelId="{7A41CC55-AC78-4A2B-AF28-DF52C19CD488}" type="parTrans" cxnId="{A86902A0-FE15-4E1C-97A7-1D055E5BBC0C}">
      <dgm:prSet/>
      <dgm:spPr/>
      <dgm:t>
        <a:bodyPr/>
        <a:lstStyle/>
        <a:p>
          <a:endParaRPr lang="it-IT"/>
        </a:p>
      </dgm:t>
    </dgm:pt>
    <dgm:pt modelId="{7C141951-BE78-4448-A37D-BEAC43E61DB1}" type="sibTrans" cxnId="{A86902A0-FE15-4E1C-97A7-1D055E5BBC0C}">
      <dgm:prSet/>
      <dgm:spPr/>
      <dgm:t>
        <a:bodyPr/>
        <a:lstStyle/>
        <a:p>
          <a:endParaRPr lang="it-IT"/>
        </a:p>
      </dgm:t>
    </dgm:pt>
    <dgm:pt modelId="{8B938BE4-74C9-403E-8B71-5A1D9D2FB50E}">
      <dgm:prSet/>
      <dgm:spPr/>
      <dgm:t>
        <a:bodyPr/>
        <a:lstStyle/>
        <a:p>
          <a:r>
            <a:rPr lang="it-IT" dirty="0"/>
            <a:t>Dialettica, retorica, persuasione, public </a:t>
          </a:r>
          <a:r>
            <a:rPr lang="it-IT" dirty="0" err="1"/>
            <a:t>speaking</a:t>
          </a:r>
          <a:endParaRPr lang="it-IT" dirty="0"/>
        </a:p>
      </dgm:t>
    </dgm:pt>
    <dgm:pt modelId="{29467621-920C-4B7D-815A-342B6FBE2DDD}" type="parTrans" cxnId="{04A7E8E4-9760-441F-85A5-DE0D27C796AE}">
      <dgm:prSet/>
      <dgm:spPr/>
      <dgm:t>
        <a:bodyPr/>
        <a:lstStyle/>
        <a:p>
          <a:endParaRPr lang="it-IT"/>
        </a:p>
      </dgm:t>
    </dgm:pt>
    <dgm:pt modelId="{667F1BD0-D6A4-4451-A97E-4038E51BD5DA}" type="sibTrans" cxnId="{04A7E8E4-9760-441F-85A5-DE0D27C796AE}">
      <dgm:prSet/>
      <dgm:spPr/>
      <dgm:t>
        <a:bodyPr/>
        <a:lstStyle/>
        <a:p>
          <a:endParaRPr lang="it-IT"/>
        </a:p>
      </dgm:t>
    </dgm:pt>
    <dgm:pt modelId="{D99F3C73-1E52-4915-8760-A0A30BD061EA}">
      <dgm:prSet/>
      <dgm:spPr/>
      <dgm:t>
        <a:bodyPr/>
        <a:lstStyle/>
        <a:p>
          <a:r>
            <a:rPr lang="it-IT"/>
            <a:t>Social media management</a:t>
          </a:r>
        </a:p>
      </dgm:t>
    </dgm:pt>
    <dgm:pt modelId="{C02DC6C9-9DDF-4D5D-A8D4-4F0F8A39CEB9}" type="parTrans" cxnId="{0D36C5A6-E4E4-4649-BC78-012C1CDD6109}">
      <dgm:prSet/>
      <dgm:spPr/>
      <dgm:t>
        <a:bodyPr/>
        <a:lstStyle/>
        <a:p>
          <a:endParaRPr lang="it-IT"/>
        </a:p>
      </dgm:t>
    </dgm:pt>
    <dgm:pt modelId="{0A9C4B2D-BF49-4E58-999A-E68121A59030}" type="sibTrans" cxnId="{0D36C5A6-E4E4-4649-BC78-012C1CDD6109}">
      <dgm:prSet/>
      <dgm:spPr/>
      <dgm:t>
        <a:bodyPr/>
        <a:lstStyle/>
        <a:p>
          <a:endParaRPr lang="it-IT"/>
        </a:p>
      </dgm:t>
    </dgm:pt>
    <dgm:pt modelId="{97882551-79BA-4832-9971-0E8674B3A4C7}" type="pres">
      <dgm:prSet presAssocID="{71290BA1-C2FF-4FCE-98D3-F0AF85746FA0}" presName="Name0" presStyleCnt="0">
        <dgm:presLayoutVars>
          <dgm:dir/>
          <dgm:animLvl val="lvl"/>
          <dgm:resizeHandles val="exact"/>
        </dgm:presLayoutVars>
      </dgm:prSet>
      <dgm:spPr/>
    </dgm:pt>
    <dgm:pt modelId="{B5639441-019C-45E6-8FDA-BE9AE676BC1B}" type="pres">
      <dgm:prSet presAssocID="{3D65837B-74CE-4FF7-9EFC-A39B927E0971}" presName="linNode" presStyleCnt="0"/>
      <dgm:spPr/>
    </dgm:pt>
    <dgm:pt modelId="{3DC7E31F-0A85-42DC-9873-E23DFC01B7B3}" type="pres">
      <dgm:prSet presAssocID="{3D65837B-74CE-4FF7-9EFC-A39B927E0971}" presName="parentText" presStyleLbl="node1" presStyleIdx="0" presStyleCnt="6">
        <dgm:presLayoutVars>
          <dgm:chMax val="1"/>
          <dgm:bulletEnabled val="1"/>
        </dgm:presLayoutVars>
      </dgm:prSet>
      <dgm:spPr/>
    </dgm:pt>
    <dgm:pt modelId="{16B36A77-8DD6-4025-9EDE-EB5C1CEA8817}" type="pres">
      <dgm:prSet presAssocID="{38CBF28B-56B1-43E5-853A-27DBF95E2CBF}" presName="sp" presStyleCnt="0"/>
      <dgm:spPr/>
    </dgm:pt>
    <dgm:pt modelId="{CD97695D-2170-4DD1-88E1-425523A99834}" type="pres">
      <dgm:prSet presAssocID="{59716BE1-BD60-416D-AB6C-EE5290C06BA3}" presName="linNode" presStyleCnt="0"/>
      <dgm:spPr/>
    </dgm:pt>
    <dgm:pt modelId="{0C1B2D1F-84B9-41FB-8B61-2AF0720CE616}" type="pres">
      <dgm:prSet presAssocID="{59716BE1-BD60-416D-AB6C-EE5290C06BA3}" presName="parentText" presStyleLbl="node1" presStyleIdx="1" presStyleCnt="6">
        <dgm:presLayoutVars>
          <dgm:chMax val="1"/>
          <dgm:bulletEnabled val="1"/>
        </dgm:presLayoutVars>
      </dgm:prSet>
      <dgm:spPr/>
    </dgm:pt>
    <dgm:pt modelId="{D9FAABD5-BFBE-4FA9-9D0F-E0E66F8AC6D0}" type="pres">
      <dgm:prSet presAssocID="{35DDFD70-9B16-46D3-8DA7-1435B16F8E39}" presName="sp" presStyleCnt="0"/>
      <dgm:spPr/>
    </dgm:pt>
    <dgm:pt modelId="{60E4C4A7-2561-4AFB-927F-EC67C0AF057C}" type="pres">
      <dgm:prSet presAssocID="{A2A1615F-1EF8-47BA-86C1-D153908F99E9}" presName="linNode" presStyleCnt="0"/>
      <dgm:spPr/>
    </dgm:pt>
    <dgm:pt modelId="{7192FC02-5D33-4B05-9F06-77F69614BA09}" type="pres">
      <dgm:prSet presAssocID="{A2A1615F-1EF8-47BA-86C1-D153908F99E9}" presName="parentText" presStyleLbl="node1" presStyleIdx="2" presStyleCnt="6">
        <dgm:presLayoutVars>
          <dgm:chMax val="1"/>
          <dgm:bulletEnabled val="1"/>
        </dgm:presLayoutVars>
      </dgm:prSet>
      <dgm:spPr/>
    </dgm:pt>
    <dgm:pt modelId="{3E71AD4E-B747-4E16-A0C1-23783A5DC2F5}" type="pres">
      <dgm:prSet presAssocID="{B6D3BD3D-9C3D-4A41-BA18-816B7BAF0F3C}" presName="sp" presStyleCnt="0"/>
      <dgm:spPr/>
    </dgm:pt>
    <dgm:pt modelId="{D44B9C1B-E6C1-43EB-9980-1F26B9951948}" type="pres">
      <dgm:prSet presAssocID="{82F2811B-8947-48E3-81BF-AB78E397FA74}" presName="linNode" presStyleCnt="0"/>
      <dgm:spPr/>
    </dgm:pt>
    <dgm:pt modelId="{A6DF0A2C-8A99-49E0-9B7E-7814125EFC03}" type="pres">
      <dgm:prSet presAssocID="{82F2811B-8947-48E3-81BF-AB78E397FA74}" presName="parentText" presStyleLbl="node1" presStyleIdx="3" presStyleCnt="6">
        <dgm:presLayoutVars>
          <dgm:chMax val="1"/>
          <dgm:bulletEnabled val="1"/>
        </dgm:presLayoutVars>
      </dgm:prSet>
      <dgm:spPr/>
    </dgm:pt>
    <dgm:pt modelId="{424629BD-A433-4EBC-9514-0C7FFDD31674}" type="pres">
      <dgm:prSet presAssocID="{7C141951-BE78-4448-A37D-BEAC43E61DB1}" presName="sp" presStyleCnt="0"/>
      <dgm:spPr/>
    </dgm:pt>
    <dgm:pt modelId="{3BB52F55-F7F8-4D51-914C-BBCB62F46162}" type="pres">
      <dgm:prSet presAssocID="{8B938BE4-74C9-403E-8B71-5A1D9D2FB50E}" presName="linNode" presStyleCnt="0"/>
      <dgm:spPr/>
    </dgm:pt>
    <dgm:pt modelId="{BBB0BDDE-FE8F-4BD4-B90F-5FD719CCAA64}" type="pres">
      <dgm:prSet presAssocID="{8B938BE4-74C9-403E-8B71-5A1D9D2FB50E}" presName="parentText" presStyleLbl="node1" presStyleIdx="4" presStyleCnt="6">
        <dgm:presLayoutVars>
          <dgm:chMax val="1"/>
          <dgm:bulletEnabled val="1"/>
        </dgm:presLayoutVars>
      </dgm:prSet>
      <dgm:spPr/>
    </dgm:pt>
    <dgm:pt modelId="{23D30402-0C70-44A7-9436-09C988326DDF}" type="pres">
      <dgm:prSet presAssocID="{667F1BD0-D6A4-4451-A97E-4038E51BD5DA}" presName="sp" presStyleCnt="0"/>
      <dgm:spPr/>
    </dgm:pt>
    <dgm:pt modelId="{304CA37E-A6CE-45F6-828C-C613E5CC13AC}" type="pres">
      <dgm:prSet presAssocID="{D99F3C73-1E52-4915-8760-A0A30BD061EA}" presName="linNode" presStyleCnt="0"/>
      <dgm:spPr/>
    </dgm:pt>
    <dgm:pt modelId="{19436D79-474B-40E7-A066-51D39BC88ADD}" type="pres">
      <dgm:prSet presAssocID="{D99F3C73-1E52-4915-8760-A0A30BD061EA}" presName="parentText" presStyleLbl="node1" presStyleIdx="5" presStyleCnt="6">
        <dgm:presLayoutVars>
          <dgm:chMax val="1"/>
          <dgm:bulletEnabled val="1"/>
        </dgm:presLayoutVars>
      </dgm:prSet>
      <dgm:spPr/>
    </dgm:pt>
  </dgm:ptLst>
  <dgm:cxnLst>
    <dgm:cxn modelId="{73E64729-41E6-4568-9D3E-B142F8090BE3}" srcId="{71290BA1-C2FF-4FCE-98D3-F0AF85746FA0}" destId="{59716BE1-BD60-416D-AB6C-EE5290C06BA3}" srcOrd="1" destOrd="0" parTransId="{4C294DEC-EA1A-4E22-AB45-4BBD13DE2749}" sibTransId="{35DDFD70-9B16-46D3-8DA7-1435B16F8E39}"/>
    <dgm:cxn modelId="{92DA0D58-90BB-4322-878D-1525BB5F897F}" type="presOf" srcId="{59716BE1-BD60-416D-AB6C-EE5290C06BA3}" destId="{0C1B2D1F-84B9-41FB-8B61-2AF0720CE616}" srcOrd="0" destOrd="0" presId="urn:microsoft.com/office/officeart/2005/8/layout/vList5"/>
    <dgm:cxn modelId="{D78B2C7B-FF6C-4B8B-8B2A-865C2C2C6AF5}" type="presOf" srcId="{A2A1615F-1EF8-47BA-86C1-D153908F99E9}" destId="{7192FC02-5D33-4B05-9F06-77F69614BA09}" srcOrd="0" destOrd="0" presId="urn:microsoft.com/office/officeart/2005/8/layout/vList5"/>
    <dgm:cxn modelId="{79F6A27E-9377-4FF8-ADB9-DC1858FA2C5A}" type="presOf" srcId="{71290BA1-C2FF-4FCE-98D3-F0AF85746FA0}" destId="{97882551-79BA-4832-9971-0E8674B3A4C7}" srcOrd="0" destOrd="0" presId="urn:microsoft.com/office/officeart/2005/8/layout/vList5"/>
    <dgm:cxn modelId="{31FC049C-D179-4DE6-B400-8FB877D09C4B}" type="presOf" srcId="{8B938BE4-74C9-403E-8B71-5A1D9D2FB50E}" destId="{BBB0BDDE-FE8F-4BD4-B90F-5FD719CCAA64}" srcOrd="0" destOrd="0" presId="urn:microsoft.com/office/officeart/2005/8/layout/vList5"/>
    <dgm:cxn modelId="{4E51CB9F-2C17-41C1-BA4B-9C1B8A3CB220}" type="presOf" srcId="{D99F3C73-1E52-4915-8760-A0A30BD061EA}" destId="{19436D79-474B-40E7-A066-51D39BC88ADD}" srcOrd="0" destOrd="0" presId="urn:microsoft.com/office/officeart/2005/8/layout/vList5"/>
    <dgm:cxn modelId="{A86902A0-FE15-4E1C-97A7-1D055E5BBC0C}" srcId="{71290BA1-C2FF-4FCE-98D3-F0AF85746FA0}" destId="{82F2811B-8947-48E3-81BF-AB78E397FA74}" srcOrd="3" destOrd="0" parTransId="{7A41CC55-AC78-4A2B-AF28-DF52C19CD488}" sibTransId="{7C141951-BE78-4448-A37D-BEAC43E61DB1}"/>
    <dgm:cxn modelId="{0D36C5A6-E4E4-4649-BC78-012C1CDD6109}" srcId="{71290BA1-C2FF-4FCE-98D3-F0AF85746FA0}" destId="{D99F3C73-1E52-4915-8760-A0A30BD061EA}" srcOrd="5" destOrd="0" parTransId="{C02DC6C9-9DDF-4D5D-A8D4-4F0F8A39CEB9}" sibTransId="{0A9C4B2D-BF49-4E58-999A-E68121A59030}"/>
    <dgm:cxn modelId="{4BF157A7-D717-48A7-BE5C-EC355EEE2DBB}" srcId="{71290BA1-C2FF-4FCE-98D3-F0AF85746FA0}" destId="{3D65837B-74CE-4FF7-9EFC-A39B927E0971}" srcOrd="0" destOrd="0" parTransId="{CEB4D15F-B68E-4AAF-AF5E-CA90DC09FA0D}" sibTransId="{38CBF28B-56B1-43E5-853A-27DBF95E2CBF}"/>
    <dgm:cxn modelId="{09A79EBC-237E-4CC4-B4DE-E26D9AC30510}" srcId="{71290BA1-C2FF-4FCE-98D3-F0AF85746FA0}" destId="{A2A1615F-1EF8-47BA-86C1-D153908F99E9}" srcOrd="2" destOrd="0" parTransId="{A8C0ABA3-EF78-4413-9027-CF0E5182892B}" sibTransId="{B6D3BD3D-9C3D-4A41-BA18-816B7BAF0F3C}"/>
    <dgm:cxn modelId="{F68402C2-AF4A-4968-9BD4-1441F3D90058}" type="presOf" srcId="{3D65837B-74CE-4FF7-9EFC-A39B927E0971}" destId="{3DC7E31F-0A85-42DC-9873-E23DFC01B7B3}" srcOrd="0" destOrd="0" presId="urn:microsoft.com/office/officeart/2005/8/layout/vList5"/>
    <dgm:cxn modelId="{04A7E8E4-9760-441F-85A5-DE0D27C796AE}" srcId="{71290BA1-C2FF-4FCE-98D3-F0AF85746FA0}" destId="{8B938BE4-74C9-403E-8B71-5A1D9D2FB50E}" srcOrd="4" destOrd="0" parTransId="{29467621-920C-4B7D-815A-342B6FBE2DDD}" sibTransId="{667F1BD0-D6A4-4451-A97E-4038E51BD5DA}"/>
    <dgm:cxn modelId="{036872EA-AD96-4DA1-97D9-83312CD24BC3}" type="presOf" srcId="{82F2811B-8947-48E3-81BF-AB78E397FA74}" destId="{A6DF0A2C-8A99-49E0-9B7E-7814125EFC03}" srcOrd="0" destOrd="0" presId="urn:microsoft.com/office/officeart/2005/8/layout/vList5"/>
    <dgm:cxn modelId="{C2D8048C-5E89-4675-8FC1-E8C8FCFFD534}" type="presParOf" srcId="{97882551-79BA-4832-9971-0E8674B3A4C7}" destId="{B5639441-019C-45E6-8FDA-BE9AE676BC1B}" srcOrd="0" destOrd="0" presId="urn:microsoft.com/office/officeart/2005/8/layout/vList5"/>
    <dgm:cxn modelId="{378500F7-DA4B-40EF-8D5D-7551FCB4162E}" type="presParOf" srcId="{B5639441-019C-45E6-8FDA-BE9AE676BC1B}" destId="{3DC7E31F-0A85-42DC-9873-E23DFC01B7B3}" srcOrd="0" destOrd="0" presId="urn:microsoft.com/office/officeart/2005/8/layout/vList5"/>
    <dgm:cxn modelId="{8DF24425-5893-42AB-BB4E-627384FB3131}" type="presParOf" srcId="{97882551-79BA-4832-9971-0E8674B3A4C7}" destId="{16B36A77-8DD6-4025-9EDE-EB5C1CEA8817}" srcOrd="1" destOrd="0" presId="urn:microsoft.com/office/officeart/2005/8/layout/vList5"/>
    <dgm:cxn modelId="{C92417A7-F4BB-4316-96F2-9EBB53A739DC}" type="presParOf" srcId="{97882551-79BA-4832-9971-0E8674B3A4C7}" destId="{CD97695D-2170-4DD1-88E1-425523A99834}" srcOrd="2" destOrd="0" presId="urn:microsoft.com/office/officeart/2005/8/layout/vList5"/>
    <dgm:cxn modelId="{AB1A5B77-0A60-4D25-92DE-9403930E9D2D}" type="presParOf" srcId="{CD97695D-2170-4DD1-88E1-425523A99834}" destId="{0C1B2D1F-84B9-41FB-8B61-2AF0720CE616}" srcOrd="0" destOrd="0" presId="urn:microsoft.com/office/officeart/2005/8/layout/vList5"/>
    <dgm:cxn modelId="{39ED42AC-8AEF-4C9F-82CF-68F13CDDCFE6}" type="presParOf" srcId="{97882551-79BA-4832-9971-0E8674B3A4C7}" destId="{D9FAABD5-BFBE-4FA9-9D0F-E0E66F8AC6D0}" srcOrd="3" destOrd="0" presId="urn:microsoft.com/office/officeart/2005/8/layout/vList5"/>
    <dgm:cxn modelId="{C8E6A0B4-F126-4A18-98C8-ED333DF54577}" type="presParOf" srcId="{97882551-79BA-4832-9971-0E8674B3A4C7}" destId="{60E4C4A7-2561-4AFB-927F-EC67C0AF057C}" srcOrd="4" destOrd="0" presId="urn:microsoft.com/office/officeart/2005/8/layout/vList5"/>
    <dgm:cxn modelId="{E2B4D4AB-0708-41BB-BF19-86740AED4037}" type="presParOf" srcId="{60E4C4A7-2561-4AFB-927F-EC67C0AF057C}" destId="{7192FC02-5D33-4B05-9F06-77F69614BA09}" srcOrd="0" destOrd="0" presId="urn:microsoft.com/office/officeart/2005/8/layout/vList5"/>
    <dgm:cxn modelId="{4EA5051C-D972-4211-A182-81FBEB32FD65}" type="presParOf" srcId="{97882551-79BA-4832-9971-0E8674B3A4C7}" destId="{3E71AD4E-B747-4E16-A0C1-23783A5DC2F5}" srcOrd="5" destOrd="0" presId="urn:microsoft.com/office/officeart/2005/8/layout/vList5"/>
    <dgm:cxn modelId="{09443490-E7E8-41B8-8AE6-8E8B6AEA64B9}" type="presParOf" srcId="{97882551-79BA-4832-9971-0E8674B3A4C7}" destId="{D44B9C1B-E6C1-43EB-9980-1F26B9951948}" srcOrd="6" destOrd="0" presId="urn:microsoft.com/office/officeart/2005/8/layout/vList5"/>
    <dgm:cxn modelId="{1B1EF2D8-583A-4CCC-A183-7AB55A748B54}" type="presParOf" srcId="{D44B9C1B-E6C1-43EB-9980-1F26B9951948}" destId="{A6DF0A2C-8A99-49E0-9B7E-7814125EFC03}" srcOrd="0" destOrd="0" presId="urn:microsoft.com/office/officeart/2005/8/layout/vList5"/>
    <dgm:cxn modelId="{08E890A4-6155-4EF1-A37D-541C568B4B63}" type="presParOf" srcId="{97882551-79BA-4832-9971-0E8674B3A4C7}" destId="{424629BD-A433-4EBC-9514-0C7FFDD31674}" srcOrd="7" destOrd="0" presId="urn:microsoft.com/office/officeart/2005/8/layout/vList5"/>
    <dgm:cxn modelId="{FD19023B-5B7A-40C1-9298-79467EE19067}" type="presParOf" srcId="{97882551-79BA-4832-9971-0E8674B3A4C7}" destId="{3BB52F55-F7F8-4D51-914C-BBCB62F46162}" srcOrd="8" destOrd="0" presId="urn:microsoft.com/office/officeart/2005/8/layout/vList5"/>
    <dgm:cxn modelId="{43895B7C-2E25-4BF8-BB5A-6CC30F7E9402}" type="presParOf" srcId="{3BB52F55-F7F8-4D51-914C-BBCB62F46162}" destId="{BBB0BDDE-FE8F-4BD4-B90F-5FD719CCAA64}" srcOrd="0" destOrd="0" presId="urn:microsoft.com/office/officeart/2005/8/layout/vList5"/>
    <dgm:cxn modelId="{9D874D62-F15F-419C-B2EE-CE76FF999422}" type="presParOf" srcId="{97882551-79BA-4832-9971-0E8674B3A4C7}" destId="{23D30402-0C70-44A7-9436-09C988326DDF}" srcOrd="9" destOrd="0" presId="urn:microsoft.com/office/officeart/2005/8/layout/vList5"/>
    <dgm:cxn modelId="{F54242DB-DD57-41D9-B0A5-EF3298544690}" type="presParOf" srcId="{97882551-79BA-4832-9971-0E8674B3A4C7}" destId="{304CA37E-A6CE-45F6-828C-C613E5CC13AC}" srcOrd="10" destOrd="0" presId="urn:microsoft.com/office/officeart/2005/8/layout/vList5"/>
    <dgm:cxn modelId="{7818FE32-7973-4E46-A4CA-7E5A8A4CC66F}" type="presParOf" srcId="{304CA37E-A6CE-45F6-828C-C613E5CC13AC}" destId="{19436D79-474B-40E7-A066-51D39BC88AD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1D66CB-7B3C-4ED6-B753-97493A79E9CA}" type="doc">
      <dgm:prSet loTypeId="urn:microsoft.com/office/officeart/2008/layout/CircularPictureCallout" loCatId="picture" qsTypeId="urn:microsoft.com/office/officeart/2005/8/quickstyle/simple1" qsCatId="simple" csTypeId="urn:microsoft.com/office/officeart/2005/8/colors/colorful1" csCatId="colorful" phldr="1"/>
      <dgm:spPr/>
      <dgm:t>
        <a:bodyPr/>
        <a:lstStyle/>
        <a:p>
          <a:endParaRPr lang="it-IT"/>
        </a:p>
      </dgm:t>
    </dgm:pt>
    <dgm:pt modelId="{0EF6A6BE-E417-42D2-B05D-A9EDD6459951}">
      <dgm:prSet/>
      <dgm:spPr/>
      <dgm:t>
        <a:bodyPr/>
        <a:lstStyle/>
        <a:p>
          <a:r>
            <a:rPr lang="it-IT" b="1" dirty="0">
              <a:solidFill>
                <a:srgbClr val="FF0000"/>
              </a:solidFill>
            </a:rPr>
            <a:t>Target</a:t>
          </a:r>
          <a:endParaRPr lang="it-IT" dirty="0">
            <a:solidFill>
              <a:srgbClr val="FF0000"/>
            </a:solidFill>
          </a:endParaRPr>
        </a:p>
      </dgm:t>
    </dgm:pt>
    <dgm:pt modelId="{4B28CF70-2E2A-4346-B7A6-36E3B40B83C3}" type="parTrans" cxnId="{7EDCCB64-739A-425F-9CD3-D2914E0C2042}">
      <dgm:prSet/>
      <dgm:spPr/>
      <dgm:t>
        <a:bodyPr/>
        <a:lstStyle/>
        <a:p>
          <a:endParaRPr lang="it-IT"/>
        </a:p>
      </dgm:t>
    </dgm:pt>
    <dgm:pt modelId="{C46D17D2-BE5B-4958-8909-5DF9CB215B3D}" type="sibTrans" cxnId="{7EDCCB64-739A-425F-9CD3-D2914E0C2042}">
      <dgm:prSet/>
      <dgm:spPr>
        <a:solidFill>
          <a:schemeClr val="accent2"/>
        </a:solidFill>
        <a:ln>
          <a:solidFill>
            <a:srgbClr val="FAA0F1"/>
          </a:solidFill>
        </a:ln>
      </dgm:spPr>
      <dgm:t>
        <a:bodyPr/>
        <a:lstStyle/>
        <a:p>
          <a:endParaRPr lang="it-IT"/>
        </a:p>
      </dgm:t>
      <dgm:extLst>
        <a:ext uri="{E40237B7-FDA0-4F09-8148-C483321AD2D9}">
          <dgm14:cNvPr xmlns:dgm14="http://schemas.microsoft.com/office/drawing/2010/diagram" id="0" name="" descr="Tiro a segno contorno"/>
        </a:ext>
      </dgm:extLst>
    </dgm:pt>
    <dgm:pt modelId="{0AF28CDE-6508-45C2-8085-0E56E9B2ADEF}">
      <dgm:prSet/>
      <dgm:spPr/>
      <dgm:t>
        <a:bodyPr/>
        <a:lstStyle/>
        <a:p>
          <a:r>
            <a:rPr lang="it-IT"/>
            <a:t>studi legali</a:t>
          </a:r>
        </a:p>
      </dgm:t>
    </dgm:pt>
    <dgm:pt modelId="{E6DE2D70-42B0-453F-BA6D-C3AB08AD4F37}" type="parTrans" cxnId="{92DAF7F1-3FFB-488C-8F38-C694C5741CBD}">
      <dgm:prSet/>
      <dgm:spPr/>
      <dgm:t>
        <a:bodyPr/>
        <a:lstStyle/>
        <a:p>
          <a:endParaRPr lang="it-IT"/>
        </a:p>
      </dgm:t>
    </dgm:pt>
    <dgm:pt modelId="{43E30434-D81D-47B3-9EC2-4BFEE46EF6AD}" type="sibTrans" cxnId="{92DAF7F1-3FFB-488C-8F38-C694C5741CBD}">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it-IT"/>
        </a:p>
      </dgm:t>
      <dgm:extLst>
        <a:ext uri="{E40237B7-FDA0-4F09-8148-C483321AD2D9}">
          <dgm14:cNvPr xmlns:dgm14="http://schemas.microsoft.com/office/drawing/2010/diagram" id="0" name="" descr="Bilancia della giustizia contorno"/>
        </a:ext>
      </dgm:extLst>
    </dgm:pt>
    <dgm:pt modelId="{66803FD4-3E5D-492B-B631-F1EAA7E0B27A}">
      <dgm:prSet/>
      <dgm:spPr/>
      <dgm:t>
        <a:bodyPr/>
        <a:lstStyle/>
        <a:p>
          <a:r>
            <a:rPr lang="it-IT"/>
            <a:t>studi notarili</a:t>
          </a:r>
        </a:p>
      </dgm:t>
    </dgm:pt>
    <dgm:pt modelId="{A0C03AE6-ED10-44E7-B7DE-F573C327B0CB}" type="parTrans" cxnId="{20C8A05F-70A4-4774-B058-CC9AE721F15C}">
      <dgm:prSet/>
      <dgm:spPr/>
      <dgm:t>
        <a:bodyPr/>
        <a:lstStyle/>
        <a:p>
          <a:endParaRPr lang="it-IT"/>
        </a:p>
      </dgm:t>
    </dgm:pt>
    <dgm:pt modelId="{10762305-0DB8-4BA4-BA4D-3C92356BEA86}" type="sibTrans" cxnId="{20C8A05F-70A4-4774-B058-CC9AE721F15C}">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a:lstStyle/>
        <a:p>
          <a:endParaRPr lang="it-IT"/>
        </a:p>
      </dgm:t>
      <dgm:extLst>
        <a:ext uri="{E40237B7-FDA0-4F09-8148-C483321AD2D9}">
          <dgm14:cNvPr xmlns:dgm14="http://schemas.microsoft.com/office/drawing/2010/diagram" id="0" name="" descr="Appunti contorno"/>
        </a:ext>
      </dgm:extLst>
    </dgm:pt>
    <dgm:pt modelId="{3C106C79-E42C-4DA5-9149-5BC94BC5905F}">
      <dgm:prSet/>
      <dgm:spPr/>
      <dgm:t>
        <a:bodyPr/>
        <a:lstStyle/>
        <a:p>
          <a:r>
            <a:rPr lang="it-IT"/>
            <a:t>studi di commercialisti </a:t>
          </a:r>
        </a:p>
      </dgm:t>
    </dgm:pt>
    <dgm:pt modelId="{B4AD3E1E-B711-4565-8C0E-C630AA497716}" type="parTrans" cxnId="{CD6F68D3-616B-450F-861A-488A13E4AF01}">
      <dgm:prSet/>
      <dgm:spPr/>
      <dgm:t>
        <a:bodyPr/>
        <a:lstStyle/>
        <a:p>
          <a:endParaRPr lang="it-IT"/>
        </a:p>
      </dgm:t>
    </dgm:pt>
    <dgm:pt modelId="{E28832F1-1F44-46BA-AE3F-EDD74AECB2F3}" type="sibTrans" cxnId="{CD6F68D3-616B-450F-861A-488A13E4AF01}">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it-IT"/>
        </a:p>
      </dgm:t>
      <dgm:extLst>
        <a:ext uri="{E40237B7-FDA0-4F09-8148-C483321AD2D9}">
          <dgm14:cNvPr xmlns:dgm14="http://schemas.microsoft.com/office/drawing/2010/diagram" id="0" name="" descr="Matematica contorno"/>
        </a:ext>
      </dgm:extLst>
    </dgm:pt>
    <dgm:pt modelId="{4E85B7E7-80D0-4014-959F-826C51537851}">
      <dgm:prSet/>
      <dgm:spPr/>
      <dgm:t>
        <a:bodyPr/>
        <a:lstStyle/>
        <a:p>
          <a:r>
            <a:rPr lang="it-IT"/>
            <a:t>esperti contabili</a:t>
          </a:r>
        </a:p>
      </dgm:t>
    </dgm:pt>
    <dgm:pt modelId="{BB495E9C-5C0D-425F-B8E6-8AF062390524}" type="parTrans" cxnId="{95CC83FA-2953-490D-A192-D0768D546825}">
      <dgm:prSet/>
      <dgm:spPr/>
      <dgm:t>
        <a:bodyPr/>
        <a:lstStyle/>
        <a:p>
          <a:endParaRPr lang="it-IT"/>
        </a:p>
      </dgm:t>
    </dgm:pt>
    <dgm:pt modelId="{EF425C85-11CD-4727-84F7-5DC0786EE47F}" type="sibTrans" cxnId="{95CC83FA-2953-490D-A192-D0768D546825}">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it-IT"/>
        </a:p>
      </dgm:t>
      <dgm:extLst>
        <a:ext uri="{E40237B7-FDA0-4F09-8148-C483321AD2D9}">
          <dgm14:cNvPr xmlns:dgm14="http://schemas.microsoft.com/office/drawing/2010/diagram" id="0" name="" descr="Calcolatrice contorno"/>
        </a:ext>
      </dgm:extLst>
    </dgm:pt>
    <dgm:pt modelId="{A3D8B9B7-BED5-49E3-AD6F-54246A73A22C}">
      <dgm:prSet/>
      <dgm:spPr/>
      <dgm:t>
        <a:bodyPr/>
        <a:lstStyle/>
        <a:p>
          <a:r>
            <a:rPr lang="it-IT"/>
            <a:t>consulenti fiscali</a:t>
          </a:r>
        </a:p>
      </dgm:t>
    </dgm:pt>
    <dgm:pt modelId="{CBB99AC5-5324-44D6-B578-2AD33BBD6C96}" type="parTrans" cxnId="{70B16163-ADAE-445F-8448-DA755D4D5CDC}">
      <dgm:prSet/>
      <dgm:spPr/>
      <dgm:t>
        <a:bodyPr/>
        <a:lstStyle/>
        <a:p>
          <a:endParaRPr lang="it-IT"/>
        </a:p>
      </dgm:t>
    </dgm:pt>
    <dgm:pt modelId="{C7F34FD3-B738-460C-90AA-BBB5A32594B0}" type="sibTrans" cxnId="{70B16163-ADAE-445F-8448-DA755D4D5CDC}">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it-IT"/>
        </a:p>
      </dgm:t>
      <dgm:extLst>
        <a:ext uri="{E40237B7-FDA0-4F09-8148-C483321AD2D9}">
          <dgm14:cNvPr xmlns:dgm14="http://schemas.microsoft.com/office/drawing/2010/diagram" id="0" name="" descr="Soldi volanti contorno"/>
        </a:ext>
      </dgm:extLst>
    </dgm:pt>
    <dgm:pt modelId="{2BEC213C-3951-4500-96B7-1A8D5B6D5453}">
      <dgm:prSet/>
      <dgm:spPr/>
      <dgm:t>
        <a:bodyPr/>
        <a:lstStyle/>
        <a:p>
          <a:r>
            <a:rPr lang="it-IT"/>
            <a:t>consulenti del lavoro </a:t>
          </a:r>
        </a:p>
      </dgm:t>
    </dgm:pt>
    <dgm:pt modelId="{A7847206-1D7B-43D3-9F67-EBC8C562FA6A}" type="parTrans" cxnId="{924DCFD4-7020-4F9B-9C2B-C261D480094B}">
      <dgm:prSet/>
      <dgm:spPr/>
      <dgm:t>
        <a:bodyPr/>
        <a:lstStyle/>
        <a:p>
          <a:endParaRPr lang="it-IT"/>
        </a:p>
      </dgm:t>
    </dgm:pt>
    <dgm:pt modelId="{E0D509E0-D794-4BFC-B9E5-9104C3CD2D0F}" type="sibTrans" cxnId="{924DCFD4-7020-4F9B-9C2B-C261D480094B}">
      <dgm:prSet/>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t>
        <a:bodyPr/>
        <a:lstStyle/>
        <a:p>
          <a:endParaRPr lang="it-IT">
            <a:solidFill>
              <a:srgbClr val="FAA0F1"/>
            </a:solidFill>
          </a:endParaRPr>
        </a:p>
      </dgm:t>
      <dgm:extLst>
        <a:ext uri="{E40237B7-FDA0-4F09-8148-C483321AD2D9}">
          <dgm14:cNvPr xmlns:dgm14="http://schemas.microsoft.com/office/drawing/2010/diagram" id="0" name="" descr="Lavora dalla scrivania di casa contorno"/>
        </a:ext>
      </dgm:extLst>
    </dgm:pt>
    <dgm:pt modelId="{1C79415D-ED78-4303-871A-B5595603D2BE}">
      <dgm:prSet/>
      <dgm:spPr/>
    </dgm:pt>
    <dgm:pt modelId="{9C4DA25D-6440-4699-9B68-76360666F32A}" type="parTrans" cxnId="{741BFD30-99A1-44C1-899F-EB2F6990B6FC}">
      <dgm:prSet/>
      <dgm:spPr/>
      <dgm:t>
        <a:bodyPr/>
        <a:lstStyle/>
        <a:p>
          <a:endParaRPr lang="it-IT"/>
        </a:p>
      </dgm:t>
    </dgm:pt>
    <dgm:pt modelId="{7FCA0A68-4049-4B1A-B007-9D08B8A6680D}" type="sibTrans" cxnId="{741BFD30-99A1-44C1-899F-EB2F6990B6FC}">
      <dgm:prSet/>
      <dgm:spPr/>
      <dgm:t>
        <a:bodyPr/>
        <a:lstStyle/>
        <a:p>
          <a:endParaRPr lang="it-IT"/>
        </a:p>
      </dgm:t>
    </dgm:pt>
    <dgm:pt modelId="{F70A30EA-62DD-40FA-9695-140224DEBCB2}">
      <dgm:prSet/>
      <dgm:spPr/>
    </dgm:pt>
    <dgm:pt modelId="{C4ACDAC8-97F4-426E-BAD1-7FBA9CA432E4}" type="parTrans" cxnId="{C9EBAF5A-53E1-4D3B-A539-7918D643955B}">
      <dgm:prSet/>
      <dgm:spPr/>
      <dgm:t>
        <a:bodyPr/>
        <a:lstStyle/>
        <a:p>
          <a:endParaRPr lang="it-IT"/>
        </a:p>
      </dgm:t>
    </dgm:pt>
    <dgm:pt modelId="{E1EE1F40-D5DA-4B5E-BDCE-290B16F41883}" type="sibTrans" cxnId="{C9EBAF5A-53E1-4D3B-A539-7918D643955B}">
      <dgm:prSet/>
      <dgm:spPr/>
      <dgm:t>
        <a:bodyPr/>
        <a:lstStyle/>
        <a:p>
          <a:endParaRPr lang="it-IT"/>
        </a:p>
      </dgm:t>
    </dgm:pt>
    <dgm:pt modelId="{1140ED3F-7344-49E1-BDB6-FDC9F789F089}" type="pres">
      <dgm:prSet presAssocID="{681D66CB-7B3C-4ED6-B753-97493A79E9CA}" presName="Name0" presStyleCnt="0">
        <dgm:presLayoutVars>
          <dgm:chMax val="7"/>
          <dgm:chPref val="7"/>
          <dgm:dir/>
        </dgm:presLayoutVars>
      </dgm:prSet>
      <dgm:spPr/>
    </dgm:pt>
    <dgm:pt modelId="{3B2BD44E-FBE4-4E68-9E57-9D7E8D511730}" type="pres">
      <dgm:prSet presAssocID="{681D66CB-7B3C-4ED6-B753-97493A79E9CA}" presName="Name1" presStyleCnt="0"/>
      <dgm:spPr/>
    </dgm:pt>
    <dgm:pt modelId="{FF03C512-8B47-4B14-AB17-6A0C6ECC95B9}" type="pres">
      <dgm:prSet presAssocID="{C46D17D2-BE5B-4958-8909-5DF9CB215B3D}" presName="picture_1" presStyleCnt="0"/>
      <dgm:spPr/>
    </dgm:pt>
    <dgm:pt modelId="{7871D5CB-5BBD-4002-A43A-6F78F07DE551}" type="pres">
      <dgm:prSet presAssocID="{C46D17D2-BE5B-4958-8909-5DF9CB215B3D}" presName="pictureRepeatNode" presStyleLbl="alignImgPlace1" presStyleIdx="0" presStyleCnt="7"/>
      <dgm:spPr/>
    </dgm:pt>
    <dgm:pt modelId="{F8EB430C-928F-418A-9EC6-157EAF5A6CA5}" type="pres">
      <dgm:prSet presAssocID="{0EF6A6BE-E417-42D2-B05D-A9EDD6459951}" presName="text_1" presStyleLbl="node1" presStyleIdx="0" presStyleCnt="0" custScaleX="95821" custScaleY="131879">
        <dgm:presLayoutVars>
          <dgm:bulletEnabled val="1"/>
        </dgm:presLayoutVars>
      </dgm:prSet>
      <dgm:spPr/>
    </dgm:pt>
    <dgm:pt modelId="{C3538A03-53AE-4D96-834C-10347CE3E29E}" type="pres">
      <dgm:prSet presAssocID="{43E30434-D81D-47B3-9EC2-4BFEE46EF6AD}" presName="picture_2" presStyleCnt="0"/>
      <dgm:spPr/>
    </dgm:pt>
    <dgm:pt modelId="{0B17C3F2-8DED-4963-BECF-D6E387C7205C}" type="pres">
      <dgm:prSet presAssocID="{43E30434-D81D-47B3-9EC2-4BFEE46EF6AD}" presName="pictureRepeatNode" presStyleLbl="alignImgPlace1" presStyleIdx="1" presStyleCnt="7"/>
      <dgm:spPr/>
    </dgm:pt>
    <dgm:pt modelId="{34264237-CCAA-426C-A55E-EF068A3DA475}" type="pres">
      <dgm:prSet presAssocID="{0AF28CDE-6508-45C2-8085-0E56E9B2ADEF}" presName="line_2" presStyleLbl="parChTrans1D1" presStyleIdx="0" presStyleCnt="6"/>
      <dgm:spPr/>
    </dgm:pt>
    <dgm:pt modelId="{1D0572DC-EF0E-42F9-8B54-0EEB246BD642}" type="pres">
      <dgm:prSet presAssocID="{0AF28CDE-6508-45C2-8085-0E56E9B2ADEF}" presName="textparent_2" presStyleLbl="node1" presStyleIdx="0" presStyleCnt="0"/>
      <dgm:spPr/>
    </dgm:pt>
    <dgm:pt modelId="{522A6BC0-DBDE-4333-8634-5E8F3C4E18AF}" type="pres">
      <dgm:prSet presAssocID="{0AF28CDE-6508-45C2-8085-0E56E9B2ADEF}" presName="text_2" presStyleLbl="revTx" presStyleIdx="0" presStyleCnt="6">
        <dgm:presLayoutVars>
          <dgm:bulletEnabled val="1"/>
        </dgm:presLayoutVars>
      </dgm:prSet>
      <dgm:spPr/>
    </dgm:pt>
    <dgm:pt modelId="{AAB0D2B9-E606-41AE-AD10-C2A1BDE4708F}" type="pres">
      <dgm:prSet presAssocID="{10762305-0DB8-4BA4-BA4D-3C92356BEA86}" presName="picture_3" presStyleCnt="0"/>
      <dgm:spPr/>
    </dgm:pt>
    <dgm:pt modelId="{B3D86DA4-2F8D-48C2-AB96-B2B3B1DF6395}" type="pres">
      <dgm:prSet presAssocID="{10762305-0DB8-4BA4-BA4D-3C92356BEA86}" presName="pictureRepeatNode" presStyleLbl="alignImgPlace1" presStyleIdx="2" presStyleCnt="7"/>
      <dgm:spPr/>
    </dgm:pt>
    <dgm:pt modelId="{422D0932-8EA4-413B-A066-0B6C5041F452}" type="pres">
      <dgm:prSet presAssocID="{66803FD4-3E5D-492B-B631-F1EAA7E0B27A}" presName="line_3" presStyleLbl="parChTrans1D1" presStyleIdx="1" presStyleCnt="6"/>
      <dgm:spPr/>
    </dgm:pt>
    <dgm:pt modelId="{DD31A537-8BCF-4E7C-93B6-10057C0488C1}" type="pres">
      <dgm:prSet presAssocID="{66803FD4-3E5D-492B-B631-F1EAA7E0B27A}" presName="textparent_3" presStyleLbl="node1" presStyleIdx="0" presStyleCnt="0"/>
      <dgm:spPr/>
    </dgm:pt>
    <dgm:pt modelId="{77CCE70E-A0AB-4FB1-B86A-116062898B06}" type="pres">
      <dgm:prSet presAssocID="{66803FD4-3E5D-492B-B631-F1EAA7E0B27A}" presName="text_3" presStyleLbl="revTx" presStyleIdx="1" presStyleCnt="6">
        <dgm:presLayoutVars>
          <dgm:bulletEnabled val="1"/>
        </dgm:presLayoutVars>
      </dgm:prSet>
      <dgm:spPr/>
    </dgm:pt>
    <dgm:pt modelId="{20765FB3-6092-4ED5-91F3-47B444E671DE}" type="pres">
      <dgm:prSet presAssocID="{E28832F1-1F44-46BA-AE3F-EDD74AECB2F3}" presName="picture_4" presStyleCnt="0"/>
      <dgm:spPr/>
    </dgm:pt>
    <dgm:pt modelId="{5FA3B7EB-E3A9-43B0-A255-B2DF23EC25CC}" type="pres">
      <dgm:prSet presAssocID="{E28832F1-1F44-46BA-AE3F-EDD74AECB2F3}" presName="pictureRepeatNode" presStyleLbl="alignImgPlace1" presStyleIdx="3" presStyleCnt="7"/>
      <dgm:spPr/>
    </dgm:pt>
    <dgm:pt modelId="{13C11DA0-6A72-4B63-85AE-39B4929A766A}" type="pres">
      <dgm:prSet presAssocID="{3C106C79-E42C-4DA5-9149-5BC94BC5905F}" presName="line_4" presStyleLbl="parChTrans1D1" presStyleIdx="2" presStyleCnt="6"/>
      <dgm:spPr/>
    </dgm:pt>
    <dgm:pt modelId="{3C4FF911-FC03-4CB9-A33B-10899ACCD3FC}" type="pres">
      <dgm:prSet presAssocID="{3C106C79-E42C-4DA5-9149-5BC94BC5905F}" presName="textparent_4" presStyleLbl="node1" presStyleIdx="0" presStyleCnt="0"/>
      <dgm:spPr/>
    </dgm:pt>
    <dgm:pt modelId="{48FBF44C-58AA-4BA7-B0C0-CFFD8FE1C55A}" type="pres">
      <dgm:prSet presAssocID="{3C106C79-E42C-4DA5-9149-5BC94BC5905F}" presName="text_4" presStyleLbl="revTx" presStyleIdx="2" presStyleCnt="6">
        <dgm:presLayoutVars>
          <dgm:bulletEnabled val="1"/>
        </dgm:presLayoutVars>
      </dgm:prSet>
      <dgm:spPr/>
    </dgm:pt>
    <dgm:pt modelId="{148AAE46-C0D6-4DF1-9462-1F038DD38A1A}" type="pres">
      <dgm:prSet presAssocID="{EF425C85-11CD-4727-84F7-5DC0786EE47F}" presName="picture_5" presStyleCnt="0"/>
      <dgm:spPr/>
    </dgm:pt>
    <dgm:pt modelId="{F52FCDDE-3EE5-4FAA-B23F-6DA035162AC0}" type="pres">
      <dgm:prSet presAssocID="{EF425C85-11CD-4727-84F7-5DC0786EE47F}" presName="pictureRepeatNode" presStyleLbl="alignImgPlace1" presStyleIdx="4" presStyleCnt="7"/>
      <dgm:spPr/>
    </dgm:pt>
    <dgm:pt modelId="{FD757E4A-20F6-4230-B337-4C0FB3E5372E}" type="pres">
      <dgm:prSet presAssocID="{4E85B7E7-80D0-4014-959F-826C51537851}" presName="line_5" presStyleLbl="parChTrans1D1" presStyleIdx="3" presStyleCnt="6"/>
      <dgm:spPr/>
    </dgm:pt>
    <dgm:pt modelId="{ABD84409-3B57-46BA-B65F-D40AC7B1720A}" type="pres">
      <dgm:prSet presAssocID="{4E85B7E7-80D0-4014-959F-826C51537851}" presName="textparent_5" presStyleLbl="node1" presStyleIdx="0" presStyleCnt="0"/>
      <dgm:spPr/>
    </dgm:pt>
    <dgm:pt modelId="{291ED628-55E0-435E-8540-D21B18DD49F0}" type="pres">
      <dgm:prSet presAssocID="{4E85B7E7-80D0-4014-959F-826C51537851}" presName="text_5" presStyleLbl="revTx" presStyleIdx="3" presStyleCnt="6">
        <dgm:presLayoutVars>
          <dgm:bulletEnabled val="1"/>
        </dgm:presLayoutVars>
      </dgm:prSet>
      <dgm:spPr/>
    </dgm:pt>
    <dgm:pt modelId="{CB85CBAE-8FD9-4002-A774-D8943BFB8CD4}" type="pres">
      <dgm:prSet presAssocID="{C7F34FD3-B738-460C-90AA-BBB5A32594B0}" presName="picture_6" presStyleCnt="0"/>
      <dgm:spPr/>
    </dgm:pt>
    <dgm:pt modelId="{36E978AC-D167-4224-9A60-CEFF1833B3DE}" type="pres">
      <dgm:prSet presAssocID="{C7F34FD3-B738-460C-90AA-BBB5A32594B0}" presName="pictureRepeatNode" presStyleLbl="alignImgPlace1" presStyleIdx="5" presStyleCnt="7"/>
      <dgm:spPr/>
    </dgm:pt>
    <dgm:pt modelId="{153B6167-E806-4640-AC67-80219AA6BEF2}" type="pres">
      <dgm:prSet presAssocID="{A3D8B9B7-BED5-49E3-AD6F-54246A73A22C}" presName="line_6" presStyleLbl="parChTrans1D1" presStyleIdx="4" presStyleCnt="6"/>
      <dgm:spPr/>
    </dgm:pt>
    <dgm:pt modelId="{7351FE72-02B6-4C43-BEF4-28A401B6351C}" type="pres">
      <dgm:prSet presAssocID="{A3D8B9B7-BED5-49E3-AD6F-54246A73A22C}" presName="textparent_6" presStyleLbl="node1" presStyleIdx="0" presStyleCnt="0"/>
      <dgm:spPr/>
    </dgm:pt>
    <dgm:pt modelId="{8BA1B157-1324-44C3-9790-04B75C213D31}" type="pres">
      <dgm:prSet presAssocID="{A3D8B9B7-BED5-49E3-AD6F-54246A73A22C}" presName="text_6" presStyleLbl="revTx" presStyleIdx="4" presStyleCnt="6">
        <dgm:presLayoutVars>
          <dgm:bulletEnabled val="1"/>
        </dgm:presLayoutVars>
      </dgm:prSet>
      <dgm:spPr/>
    </dgm:pt>
    <dgm:pt modelId="{5D5D773C-BA02-4FBF-8680-A637D2A415FB}" type="pres">
      <dgm:prSet presAssocID="{E0D509E0-D794-4BFC-B9E5-9104C3CD2D0F}" presName="picture_7" presStyleCnt="0"/>
      <dgm:spPr/>
    </dgm:pt>
    <dgm:pt modelId="{285C711B-F4D5-48AA-80ED-EF81CCCE59A0}" type="pres">
      <dgm:prSet presAssocID="{E0D509E0-D794-4BFC-B9E5-9104C3CD2D0F}" presName="pictureRepeatNode" presStyleLbl="alignImgPlace1" presStyleIdx="6" presStyleCnt="7"/>
      <dgm:spPr/>
    </dgm:pt>
    <dgm:pt modelId="{7E71E467-6492-4FED-B9A4-133A6803C802}" type="pres">
      <dgm:prSet presAssocID="{2BEC213C-3951-4500-96B7-1A8D5B6D5453}" presName="line_7" presStyleLbl="parChTrans1D1" presStyleIdx="5" presStyleCnt="6"/>
      <dgm:spPr/>
    </dgm:pt>
    <dgm:pt modelId="{F8B66B20-4D8C-46E5-8442-B3DF6B52892D}" type="pres">
      <dgm:prSet presAssocID="{2BEC213C-3951-4500-96B7-1A8D5B6D5453}" presName="textparent_7" presStyleLbl="node1" presStyleIdx="0" presStyleCnt="0"/>
      <dgm:spPr/>
    </dgm:pt>
    <dgm:pt modelId="{6A953D16-D5B3-47D8-BCBB-A9F0691B96AF}" type="pres">
      <dgm:prSet presAssocID="{2BEC213C-3951-4500-96B7-1A8D5B6D5453}" presName="text_7" presStyleLbl="revTx" presStyleIdx="5" presStyleCnt="6">
        <dgm:presLayoutVars>
          <dgm:bulletEnabled val="1"/>
        </dgm:presLayoutVars>
      </dgm:prSet>
      <dgm:spPr/>
    </dgm:pt>
  </dgm:ptLst>
  <dgm:cxnLst>
    <dgm:cxn modelId="{6EB95E1C-6FD3-412A-80E7-734E91A900C2}" type="presOf" srcId="{0EF6A6BE-E417-42D2-B05D-A9EDD6459951}" destId="{F8EB430C-928F-418A-9EC6-157EAF5A6CA5}" srcOrd="0" destOrd="0" presId="urn:microsoft.com/office/officeart/2008/layout/CircularPictureCallout"/>
    <dgm:cxn modelId="{80B7862E-0A12-4428-9478-408C501961DE}" type="presOf" srcId="{EF425C85-11CD-4727-84F7-5DC0786EE47F}" destId="{F52FCDDE-3EE5-4FAA-B23F-6DA035162AC0}" srcOrd="0" destOrd="0" presId="urn:microsoft.com/office/officeart/2008/layout/CircularPictureCallout"/>
    <dgm:cxn modelId="{741BFD30-99A1-44C1-899F-EB2F6990B6FC}" srcId="{681D66CB-7B3C-4ED6-B753-97493A79E9CA}" destId="{1C79415D-ED78-4303-871A-B5595603D2BE}" srcOrd="7" destOrd="0" parTransId="{9C4DA25D-6440-4699-9B68-76360666F32A}" sibTransId="{7FCA0A68-4049-4B1A-B007-9D08B8A6680D}"/>
    <dgm:cxn modelId="{38E75140-C65A-4E22-A6FE-67CB024018AE}" type="presOf" srcId="{E28832F1-1F44-46BA-AE3F-EDD74AECB2F3}" destId="{5FA3B7EB-E3A9-43B0-A255-B2DF23EC25CC}" srcOrd="0" destOrd="0" presId="urn:microsoft.com/office/officeart/2008/layout/CircularPictureCallout"/>
    <dgm:cxn modelId="{BA418D5E-ADF2-497D-A0B4-4BB75F7D3404}" type="presOf" srcId="{681D66CB-7B3C-4ED6-B753-97493A79E9CA}" destId="{1140ED3F-7344-49E1-BDB6-FDC9F789F089}" srcOrd="0" destOrd="0" presId="urn:microsoft.com/office/officeart/2008/layout/CircularPictureCallout"/>
    <dgm:cxn modelId="{20C8A05F-70A4-4774-B058-CC9AE721F15C}" srcId="{681D66CB-7B3C-4ED6-B753-97493A79E9CA}" destId="{66803FD4-3E5D-492B-B631-F1EAA7E0B27A}" srcOrd="2" destOrd="0" parTransId="{A0C03AE6-ED10-44E7-B7DE-F573C327B0CB}" sibTransId="{10762305-0DB8-4BA4-BA4D-3C92356BEA86}"/>
    <dgm:cxn modelId="{70B16163-ADAE-445F-8448-DA755D4D5CDC}" srcId="{681D66CB-7B3C-4ED6-B753-97493A79E9CA}" destId="{A3D8B9B7-BED5-49E3-AD6F-54246A73A22C}" srcOrd="5" destOrd="0" parTransId="{CBB99AC5-5324-44D6-B578-2AD33BBD6C96}" sibTransId="{C7F34FD3-B738-460C-90AA-BBB5A32594B0}"/>
    <dgm:cxn modelId="{7EDCCB64-739A-425F-9CD3-D2914E0C2042}" srcId="{681D66CB-7B3C-4ED6-B753-97493A79E9CA}" destId="{0EF6A6BE-E417-42D2-B05D-A9EDD6459951}" srcOrd="0" destOrd="0" parTransId="{4B28CF70-2E2A-4346-B7A6-36E3B40B83C3}" sibTransId="{C46D17D2-BE5B-4958-8909-5DF9CB215B3D}"/>
    <dgm:cxn modelId="{EF6A8467-0786-4617-8108-FEB6343890C3}" type="presOf" srcId="{C46D17D2-BE5B-4958-8909-5DF9CB215B3D}" destId="{7871D5CB-5BBD-4002-A43A-6F78F07DE551}" srcOrd="0" destOrd="0" presId="urn:microsoft.com/office/officeart/2008/layout/CircularPictureCallout"/>
    <dgm:cxn modelId="{E38F9553-0162-4212-BEA6-76617EBD6155}" type="presOf" srcId="{C7F34FD3-B738-460C-90AA-BBB5A32594B0}" destId="{36E978AC-D167-4224-9A60-CEFF1833B3DE}" srcOrd="0" destOrd="0" presId="urn:microsoft.com/office/officeart/2008/layout/CircularPictureCallout"/>
    <dgm:cxn modelId="{C9EBAF5A-53E1-4D3B-A539-7918D643955B}" srcId="{681D66CB-7B3C-4ED6-B753-97493A79E9CA}" destId="{F70A30EA-62DD-40FA-9695-140224DEBCB2}" srcOrd="8" destOrd="0" parTransId="{C4ACDAC8-97F4-426E-BAD1-7FBA9CA432E4}" sibTransId="{E1EE1F40-D5DA-4B5E-BDCE-290B16F41883}"/>
    <dgm:cxn modelId="{C93DBE84-4186-434C-9699-628BD0B1E1FD}" type="presOf" srcId="{10762305-0DB8-4BA4-BA4D-3C92356BEA86}" destId="{B3D86DA4-2F8D-48C2-AB96-B2B3B1DF6395}" srcOrd="0" destOrd="0" presId="urn:microsoft.com/office/officeart/2008/layout/CircularPictureCallout"/>
    <dgm:cxn modelId="{2CC1B08F-D498-4B06-AE01-AB61DBD49AA5}" type="presOf" srcId="{3C106C79-E42C-4DA5-9149-5BC94BC5905F}" destId="{48FBF44C-58AA-4BA7-B0C0-CFFD8FE1C55A}" srcOrd="0" destOrd="0" presId="urn:microsoft.com/office/officeart/2008/layout/CircularPictureCallout"/>
    <dgm:cxn modelId="{A4A2BE97-99EA-483F-8FDA-A278F9303AE0}" type="presOf" srcId="{4E85B7E7-80D0-4014-959F-826C51537851}" destId="{291ED628-55E0-435E-8540-D21B18DD49F0}" srcOrd="0" destOrd="0" presId="urn:microsoft.com/office/officeart/2008/layout/CircularPictureCallout"/>
    <dgm:cxn modelId="{E0139C9A-30C5-4C44-971E-9646DAB9103B}" type="presOf" srcId="{A3D8B9B7-BED5-49E3-AD6F-54246A73A22C}" destId="{8BA1B157-1324-44C3-9790-04B75C213D31}" srcOrd="0" destOrd="0" presId="urn:microsoft.com/office/officeart/2008/layout/CircularPictureCallout"/>
    <dgm:cxn modelId="{B5B2D69D-F4E5-4B10-AA9E-22C123EED6F2}" type="presOf" srcId="{E0D509E0-D794-4BFC-B9E5-9104C3CD2D0F}" destId="{285C711B-F4D5-48AA-80ED-EF81CCCE59A0}" srcOrd="0" destOrd="0" presId="urn:microsoft.com/office/officeart/2008/layout/CircularPictureCallout"/>
    <dgm:cxn modelId="{9A9C82B5-C5BF-4F1E-A085-9E94F675CC70}" type="presOf" srcId="{66803FD4-3E5D-492B-B631-F1EAA7E0B27A}" destId="{77CCE70E-A0AB-4FB1-B86A-116062898B06}" srcOrd="0" destOrd="0" presId="urn:microsoft.com/office/officeart/2008/layout/CircularPictureCallout"/>
    <dgm:cxn modelId="{16EA6AC8-B95C-4113-B133-1916170520B4}" type="presOf" srcId="{43E30434-D81D-47B3-9EC2-4BFEE46EF6AD}" destId="{0B17C3F2-8DED-4963-BECF-D6E387C7205C}" srcOrd="0" destOrd="0" presId="urn:microsoft.com/office/officeart/2008/layout/CircularPictureCallout"/>
    <dgm:cxn modelId="{CD6F68D3-616B-450F-861A-488A13E4AF01}" srcId="{681D66CB-7B3C-4ED6-B753-97493A79E9CA}" destId="{3C106C79-E42C-4DA5-9149-5BC94BC5905F}" srcOrd="3" destOrd="0" parTransId="{B4AD3E1E-B711-4565-8C0E-C630AA497716}" sibTransId="{E28832F1-1F44-46BA-AE3F-EDD74AECB2F3}"/>
    <dgm:cxn modelId="{924DCFD4-7020-4F9B-9C2B-C261D480094B}" srcId="{681D66CB-7B3C-4ED6-B753-97493A79E9CA}" destId="{2BEC213C-3951-4500-96B7-1A8D5B6D5453}" srcOrd="6" destOrd="0" parTransId="{A7847206-1D7B-43D3-9F67-EBC8C562FA6A}" sibTransId="{E0D509E0-D794-4BFC-B9E5-9104C3CD2D0F}"/>
    <dgm:cxn modelId="{44366AE5-A4AB-49C0-9CCB-EDA7B8B12C9C}" type="presOf" srcId="{0AF28CDE-6508-45C2-8085-0E56E9B2ADEF}" destId="{522A6BC0-DBDE-4333-8634-5E8F3C4E18AF}" srcOrd="0" destOrd="0" presId="urn:microsoft.com/office/officeart/2008/layout/CircularPictureCallout"/>
    <dgm:cxn modelId="{FEAA64F0-EB3D-4005-8E63-2B82EFEA6049}" type="presOf" srcId="{2BEC213C-3951-4500-96B7-1A8D5B6D5453}" destId="{6A953D16-D5B3-47D8-BCBB-A9F0691B96AF}" srcOrd="0" destOrd="0" presId="urn:microsoft.com/office/officeart/2008/layout/CircularPictureCallout"/>
    <dgm:cxn modelId="{92DAF7F1-3FFB-488C-8F38-C694C5741CBD}" srcId="{681D66CB-7B3C-4ED6-B753-97493A79E9CA}" destId="{0AF28CDE-6508-45C2-8085-0E56E9B2ADEF}" srcOrd="1" destOrd="0" parTransId="{E6DE2D70-42B0-453F-BA6D-C3AB08AD4F37}" sibTransId="{43E30434-D81D-47B3-9EC2-4BFEE46EF6AD}"/>
    <dgm:cxn modelId="{95CC83FA-2953-490D-A192-D0768D546825}" srcId="{681D66CB-7B3C-4ED6-B753-97493A79E9CA}" destId="{4E85B7E7-80D0-4014-959F-826C51537851}" srcOrd="4" destOrd="0" parTransId="{BB495E9C-5C0D-425F-B8E6-8AF062390524}" sibTransId="{EF425C85-11CD-4727-84F7-5DC0786EE47F}"/>
    <dgm:cxn modelId="{BA27C5F7-6D47-4686-AE61-3C9DAD5D4682}" type="presParOf" srcId="{1140ED3F-7344-49E1-BDB6-FDC9F789F089}" destId="{3B2BD44E-FBE4-4E68-9E57-9D7E8D511730}" srcOrd="0" destOrd="0" presId="urn:microsoft.com/office/officeart/2008/layout/CircularPictureCallout"/>
    <dgm:cxn modelId="{637828EE-4297-4D8E-9B0C-09E12386F05A}" type="presParOf" srcId="{3B2BD44E-FBE4-4E68-9E57-9D7E8D511730}" destId="{FF03C512-8B47-4B14-AB17-6A0C6ECC95B9}" srcOrd="0" destOrd="0" presId="urn:microsoft.com/office/officeart/2008/layout/CircularPictureCallout"/>
    <dgm:cxn modelId="{CB471D17-4242-451C-9AC8-D8FF0B9474DD}" type="presParOf" srcId="{FF03C512-8B47-4B14-AB17-6A0C6ECC95B9}" destId="{7871D5CB-5BBD-4002-A43A-6F78F07DE551}" srcOrd="0" destOrd="0" presId="urn:microsoft.com/office/officeart/2008/layout/CircularPictureCallout"/>
    <dgm:cxn modelId="{04C2165C-4127-4191-A913-1A1D1EFB13EF}" type="presParOf" srcId="{3B2BD44E-FBE4-4E68-9E57-9D7E8D511730}" destId="{F8EB430C-928F-418A-9EC6-157EAF5A6CA5}" srcOrd="1" destOrd="0" presId="urn:microsoft.com/office/officeart/2008/layout/CircularPictureCallout"/>
    <dgm:cxn modelId="{1C18D496-30C2-480F-9226-C509D5F26CF7}" type="presParOf" srcId="{3B2BD44E-FBE4-4E68-9E57-9D7E8D511730}" destId="{C3538A03-53AE-4D96-834C-10347CE3E29E}" srcOrd="2" destOrd="0" presId="urn:microsoft.com/office/officeart/2008/layout/CircularPictureCallout"/>
    <dgm:cxn modelId="{F0296783-5CE2-4DD5-8A33-417A9F56C4B6}" type="presParOf" srcId="{C3538A03-53AE-4D96-834C-10347CE3E29E}" destId="{0B17C3F2-8DED-4963-BECF-D6E387C7205C}" srcOrd="0" destOrd="0" presId="urn:microsoft.com/office/officeart/2008/layout/CircularPictureCallout"/>
    <dgm:cxn modelId="{B324A8DB-6AE2-4BCB-B045-BE5A1726DDC3}" type="presParOf" srcId="{3B2BD44E-FBE4-4E68-9E57-9D7E8D511730}" destId="{34264237-CCAA-426C-A55E-EF068A3DA475}" srcOrd="3" destOrd="0" presId="urn:microsoft.com/office/officeart/2008/layout/CircularPictureCallout"/>
    <dgm:cxn modelId="{451FEA7B-9AF0-4509-A244-CE631B9ADEAE}" type="presParOf" srcId="{3B2BD44E-FBE4-4E68-9E57-9D7E8D511730}" destId="{1D0572DC-EF0E-42F9-8B54-0EEB246BD642}" srcOrd="4" destOrd="0" presId="urn:microsoft.com/office/officeart/2008/layout/CircularPictureCallout"/>
    <dgm:cxn modelId="{7A325056-50BB-429E-BDC1-FF07CA291933}" type="presParOf" srcId="{1D0572DC-EF0E-42F9-8B54-0EEB246BD642}" destId="{522A6BC0-DBDE-4333-8634-5E8F3C4E18AF}" srcOrd="0" destOrd="0" presId="urn:microsoft.com/office/officeart/2008/layout/CircularPictureCallout"/>
    <dgm:cxn modelId="{CD79B9DB-C4B5-4F3C-98BA-3DC41DF3DF19}" type="presParOf" srcId="{3B2BD44E-FBE4-4E68-9E57-9D7E8D511730}" destId="{AAB0D2B9-E606-41AE-AD10-C2A1BDE4708F}" srcOrd="5" destOrd="0" presId="urn:microsoft.com/office/officeart/2008/layout/CircularPictureCallout"/>
    <dgm:cxn modelId="{35D93C79-918B-4035-94D3-52F953F21F37}" type="presParOf" srcId="{AAB0D2B9-E606-41AE-AD10-C2A1BDE4708F}" destId="{B3D86DA4-2F8D-48C2-AB96-B2B3B1DF6395}" srcOrd="0" destOrd="0" presId="urn:microsoft.com/office/officeart/2008/layout/CircularPictureCallout"/>
    <dgm:cxn modelId="{76B9F0D2-6E80-418A-A4DA-4AA7683B0691}" type="presParOf" srcId="{3B2BD44E-FBE4-4E68-9E57-9D7E8D511730}" destId="{422D0932-8EA4-413B-A066-0B6C5041F452}" srcOrd="6" destOrd="0" presId="urn:microsoft.com/office/officeart/2008/layout/CircularPictureCallout"/>
    <dgm:cxn modelId="{245D9F01-0525-4E5D-8758-B88FB3E7B128}" type="presParOf" srcId="{3B2BD44E-FBE4-4E68-9E57-9D7E8D511730}" destId="{DD31A537-8BCF-4E7C-93B6-10057C0488C1}" srcOrd="7" destOrd="0" presId="urn:microsoft.com/office/officeart/2008/layout/CircularPictureCallout"/>
    <dgm:cxn modelId="{487394CE-37F6-4EA4-AC86-4B4BA96C2504}" type="presParOf" srcId="{DD31A537-8BCF-4E7C-93B6-10057C0488C1}" destId="{77CCE70E-A0AB-4FB1-B86A-116062898B06}" srcOrd="0" destOrd="0" presId="urn:microsoft.com/office/officeart/2008/layout/CircularPictureCallout"/>
    <dgm:cxn modelId="{DF9648AA-900C-4131-92F3-0AE37CC3FA30}" type="presParOf" srcId="{3B2BD44E-FBE4-4E68-9E57-9D7E8D511730}" destId="{20765FB3-6092-4ED5-91F3-47B444E671DE}" srcOrd="8" destOrd="0" presId="urn:microsoft.com/office/officeart/2008/layout/CircularPictureCallout"/>
    <dgm:cxn modelId="{531EB8EB-4DE9-4A56-AAA7-ADEADAB332C2}" type="presParOf" srcId="{20765FB3-6092-4ED5-91F3-47B444E671DE}" destId="{5FA3B7EB-E3A9-43B0-A255-B2DF23EC25CC}" srcOrd="0" destOrd="0" presId="urn:microsoft.com/office/officeart/2008/layout/CircularPictureCallout"/>
    <dgm:cxn modelId="{DF81DE70-DCE5-4E65-8362-C7E75F7CB209}" type="presParOf" srcId="{3B2BD44E-FBE4-4E68-9E57-9D7E8D511730}" destId="{13C11DA0-6A72-4B63-85AE-39B4929A766A}" srcOrd="9" destOrd="0" presId="urn:microsoft.com/office/officeart/2008/layout/CircularPictureCallout"/>
    <dgm:cxn modelId="{5903886A-77F6-4C93-99A6-2146CC65B243}" type="presParOf" srcId="{3B2BD44E-FBE4-4E68-9E57-9D7E8D511730}" destId="{3C4FF911-FC03-4CB9-A33B-10899ACCD3FC}" srcOrd="10" destOrd="0" presId="urn:microsoft.com/office/officeart/2008/layout/CircularPictureCallout"/>
    <dgm:cxn modelId="{6FF9D4F4-D981-4D38-8ABA-8E7D271D0C75}" type="presParOf" srcId="{3C4FF911-FC03-4CB9-A33B-10899ACCD3FC}" destId="{48FBF44C-58AA-4BA7-B0C0-CFFD8FE1C55A}" srcOrd="0" destOrd="0" presId="urn:microsoft.com/office/officeart/2008/layout/CircularPictureCallout"/>
    <dgm:cxn modelId="{61CF8563-59DC-40DB-BABE-79F3A9FB9508}" type="presParOf" srcId="{3B2BD44E-FBE4-4E68-9E57-9D7E8D511730}" destId="{148AAE46-C0D6-4DF1-9462-1F038DD38A1A}" srcOrd="11" destOrd="0" presId="urn:microsoft.com/office/officeart/2008/layout/CircularPictureCallout"/>
    <dgm:cxn modelId="{1529885D-F06F-46EC-84F9-B2ED7924049F}" type="presParOf" srcId="{148AAE46-C0D6-4DF1-9462-1F038DD38A1A}" destId="{F52FCDDE-3EE5-4FAA-B23F-6DA035162AC0}" srcOrd="0" destOrd="0" presId="urn:microsoft.com/office/officeart/2008/layout/CircularPictureCallout"/>
    <dgm:cxn modelId="{C1DC6270-CA8D-4F2E-AF56-EA7E5DE430AA}" type="presParOf" srcId="{3B2BD44E-FBE4-4E68-9E57-9D7E8D511730}" destId="{FD757E4A-20F6-4230-B337-4C0FB3E5372E}" srcOrd="12" destOrd="0" presId="urn:microsoft.com/office/officeart/2008/layout/CircularPictureCallout"/>
    <dgm:cxn modelId="{E442B61E-1952-48A5-B2C5-08144B18F036}" type="presParOf" srcId="{3B2BD44E-FBE4-4E68-9E57-9D7E8D511730}" destId="{ABD84409-3B57-46BA-B65F-D40AC7B1720A}" srcOrd="13" destOrd="0" presId="urn:microsoft.com/office/officeart/2008/layout/CircularPictureCallout"/>
    <dgm:cxn modelId="{DBD3F43C-BBB3-48AE-9E7F-18E643E944AA}" type="presParOf" srcId="{ABD84409-3B57-46BA-B65F-D40AC7B1720A}" destId="{291ED628-55E0-435E-8540-D21B18DD49F0}" srcOrd="0" destOrd="0" presId="urn:microsoft.com/office/officeart/2008/layout/CircularPictureCallout"/>
    <dgm:cxn modelId="{4EDC912C-2069-4A28-930F-9A5A27B7E893}" type="presParOf" srcId="{3B2BD44E-FBE4-4E68-9E57-9D7E8D511730}" destId="{CB85CBAE-8FD9-4002-A774-D8943BFB8CD4}" srcOrd="14" destOrd="0" presId="urn:microsoft.com/office/officeart/2008/layout/CircularPictureCallout"/>
    <dgm:cxn modelId="{458A8571-FFEA-447B-82A6-6958046F3F96}" type="presParOf" srcId="{CB85CBAE-8FD9-4002-A774-D8943BFB8CD4}" destId="{36E978AC-D167-4224-9A60-CEFF1833B3DE}" srcOrd="0" destOrd="0" presId="urn:microsoft.com/office/officeart/2008/layout/CircularPictureCallout"/>
    <dgm:cxn modelId="{FEFA95F9-CBD1-48AA-B8B1-096E4D784920}" type="presParOf" srcId="{3B2BD44E-FBE4-4E68-9E57-9D7E8D511730}" destId="{153B6167-E806-4640-AC67-80219AA6BEF2}" srcOrd="15" destOrd="0" presId="urn:microsoft.com/office/officeart/2008/layout/CircularPictureCallout"/>
    <dgm:cxn modelId="{C5F1CAF3-3377-4F67-BFAC-2EF24A9E1051}" type="presParOf" srcId="{3B2BD44E-FBE4-4E68-9E57-9D7E8D511730}" destId="{7351FE72-02B6-4C43-BEF4-28A401B6351C}" srcOrd="16" destOrd="0" presId="urn:microsoft.com/office/officeart/2008/layout/CircularPictureCallout"/>
    <dgm:cxn modelId="{33AECA02-1602-4B3D-85D1-575EA74B9831}" type="presParOf" srcId="{7351FE72-02B6-4C43-BEF4-28A401B6351C}" destId="{8BA1B157-1324-44C3-9790-04B75C213D31}" srcOrd="0" destOrd="0" presId="urn:microsoft.com/office/officeart/2008/layout/CircularPictureCallout"/>
    <dgm:cxn modelId="{691BAC42-065F-4168-83EE-5D7D64CC7967}" type="presParOf" srcId="{3B2BD44E-FBE4-4E68-9E57-9D7E8D511730}" destId="{5D5D773C-BA02-4FBF-8680-A637D2A415FB}" srcOrd="17" destOrd="0" presId="urn:microsoft.com/office/officeart/2008/layout/CircularPictureCallout"/>
    <dgm:cxn modelId="{8D645676-B8F5-4FE3-8CF2-6774C409A124}" type="presParOf" srcId="{5D5D773C-BA02-4FBF-8680-A637D2A415FB}" destId="{285C711B-F4D5-48AA-80ED-EF81CCCE59A0}" srcOrd="0" destOrd="0" presId="urn:microsoft.com/office/officeart/2008/layout/CircularPictureCallout"/>
    <dgm:cxn modelId="{9363A6C2-8D92-42E2-9447-7FA5844FFCE1}" type="presParOf" srcId="{3B2BD44E-FBE4-4E68-9E57-9D7E8D511730}" destId="{7E71E467-6492-4FED-B9A4-133A6803C802}" srcOrd="18" destOrd="0" presId="urn:microsoft.com/office/officeart/2008/layout/CircularPictureCallout"/>
    <dgm:cxn modelId="{4F0F1D11-C305-4C7D-99D8-C9B93133F278}" type="presParOf" srcId="{3B2BD44E-FBE4-4E68-9E57-9D7E8D511730}" destId="{F8B66B20-4D8C-46E5-8442-B3DF6B52892D}" srcOrd="19" destOrd="0" presId="urn:microsoft.com/office/officeart/2008/layout/CircularPictureCallout"/>
    <dgm:cxn modelId="{CC68467D-8446-426D-A1E6-FE3DD1111D3E}" type="presParOf" srcId="{F8B66B20-4D8C-46E5-8442-B3DF6B52892D}" destId="{6A953D16-D5B3-47D8-BCBB-A9F0691B96AF}"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34E060-5745-40F5-B629-810EC014EC0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it-IT"/>
        </a:p>
      </dgm:t>
    </dgm:pt>
    <dgm:pt modelId="{C76A6F6F-AC9B-4CFE-90CC-458042D641B5}">
      <dgm:prSet custT="1"/>
      <dgm:spPr/>
      <dgm:t>
        <a:bodyPr/>
        <a:lstStyle/>
        <a:p>
          <a:r>
            <a:rPr lang="it-IT" sz="2500" b="1" dirty="0">
              <a:solidFill>
                <a:srgbClr val="FF0000"/>
              </a:solidFill>
            </a:rPr>
            <a:t>Target</a:t>
          </a:r>
          <a:r>
            <a:rPr lang="it-IT" sz="2500" dirty="0">
              <a:solidFill>
                <a:srgbClr val="FF0000"/>
              </a:solidFill>
            </a:rPr>
            <a:t> </a:t>
          </a:r>
        </a:p>
      </dgm:t>
    </dgm:pt>
    <dgm:pt modelId="{FD1084C9-CB29-463F-8E86-C973701CC358}" type="parTrans" cxnId="{AEB40DD1-A2FA-496E-B9AC-DCCF1344300D}">
      <dgm:prSet/>
      <dgm:spPr/>
      <dgm:t>
        <a:bodyPr/>
        <a:lstStyle/>
        <a:p>
          <a:endParaRPr lang="it-IT"/>
        </a:p>
      </dgm:t>
    </dgm:pt>
    <dgm:pt modelId="{CAF42DCA-4718-490F-B8B6-8D4CD22723E8}" type="sibTrans" cxnId="{AEB40DD1-A2FA-496E-B9AC-DCCF1344300D}">
      <dgm:prSet/>
      <dgm:spPr/>
      <dgm:t>
        <a:bodyPr/>
        <a:lstStyle/>
        <a:p>
          <a:endParaRPr lang="it-IT"/>
        </a:p>
      </dgm:t>
    </dgm:pt>
    <dgm:pt modelId="{3C15BCAF-0FFE-49C6-A81B-B950BEE46FCB}">
      <dgm:prSet/>
      <dgm:spPr/>
      <dgm:t>
        <a:bodyPr/>
        <a:lstStyle/>
        <a:p>
          <a:r>
            <a:rPr lang="it-IT"/>
            <a:t>studi legali</a:t>
          </a:r>
        </a:p>
      </dgm:t>
    </dgm:pt>
    <dgm:pt modelId="{DCFAAF43-2250-4E24-96D5-41E30F6EA667}" type="parTrans" cxnId="{89CD0572-1022-4398-8C82-0AE3970D981C}">
      <dgm:prSet/>
      <dgm:spPr/>
      <dgm:t>
        <a:bodyPr/>
        <a:lstStyle/>
        <a:p>
          <a:endParaRPr lang="it-IT"/>
        </a:p>
      </dgm:t>
    </dgm:pt>
    <dgm:pt modelId="{AA12AC6B-B8D0-4DED-BD99-2856EAB2EA4C}" type="sibTrans" cxnId="{89CD0572-1022-4398-8C82-0AE3970D981C}">
      <dgm:prSet/>
      <dgm:spPr/>
      <dgm:t>
        <a:bodyPr/>
        <a:lstStyle/>
        <a:p>
          <a:endParaRPr lang="it-IT"/>
        </a:p>
      </dgm:t>
    </dgm:pt>
    <dgm:pt modelId="{22639AFD-7FDC-4F15-A55A-0D86DCF8EA32}">
      <dgm:prSet/>
      <dgm:spPr/>
      <dgm:t>
        <a:bodyPr/>
        <a:lstStyle/>
        <a:p>
          <a:r>
            <a:rPr lang="it-IT"/>
            <a:t>studi notarili</a:t>
          </a:r>
        </a:p>
      </dgm:t>
    </dgm:pt>
    <dgm:pt modelId="{84B120A4-5FBB-4140-9DD2-2E1FDC26D557}" type="parTrans" cxnId="{C658AFE4-878B-4674-87A4-1E8D17584D36}">
      <dgm:prSet/>
      <dgm:spPr/>
      <dgm:t>
        <a:bodyPr/>
        <a:lstStyle/>
        <a:p>
          <a:endParaRPr lang="it-IT"/>
        </a:p>
      </dgm:t>
    </dgm:pt>
    <dgm:pt modelId="{49FD80AC-022B-4C67-B256-82517CCD9260}" type="sibTrans" cxnId="{C658AFE4-878B-4674-87A4-1E8D17584D36}">
      <dgm:prSet/>
      <dgm:spPr/>
      <dgm:t>
        <a:bodyPr/>
        <a:lstStyle/>
        <a:p>
          <a:endParaRPr lang="it-IT"/>
        </a:p>
      </dgm:t>
    </dgm:pt>
    <dgm:pt modelId="{14D46F57-31AA-443F-BB0F-692E5950B0DE}">
      <dgm:prSet/>
      <dgm:spPr/>
      <dgm:t>
        <a:bodyPr/>
        <a:lstStyle/>
        <a:p>
          <a:r>
            <a:rPr lang="it-IT"/>
            <a:t>studi di commercialisti </a:t>
          </a:r>
        </a:p>
      </dgm:t>
    </dgm:pt>
    <dgm:pt modelId="{8C1D0C34-BB94-4907-B668-B7CE826EE397}" type="parTrans" cxnId="{3603807B-5B56-4566-99BE-38B73DE9ECCE}">
      <dgm:prSet/>
      <dgm:spPr/>
      <dgm:t>
        <a:bodyPr/>
        <a:lstStyle/>
        <a:p>
          <a:endParaRPr lang="it-IT"/>
        </a:p>
      </dgm:t>
    </dgm:pt>
    <dgm:pt modelId="{BE600059-1CCD-4E93-9F7E-136ADA1237CB}" type="sibTrans" cxnId="{3603807B-5B56-4566-99BE-38B73DE9ECCE}">
      <dgm:prSet/>
      <dgm:spPr/>
      <dgm:t>
        <a:bodyPr/>
        <a:lstStyle/>
        <a:p>
          <a:endParaRPr lang="it-IT"/>
        </a:p>
      </dgm:t>
    </dgm:pt>
    <dgm:pt modelId="{3D603B75-D9AD-435B-8D45-9B6C7668E8B6}">
      <dgm:prSet/>
      <dgm:spPr/>
      <dgm:t>
        <a:bodyPr/>
        <a:lstStyle/>
        <a:p>
          <a:r>
            <a:rPr lang="it-IT"/>
            <a:t>esperti contabili</a:t>
          </a:r>
        </a:p>
      </dgm:t>
    </dgm:pt>
    <dgm:pt modelId="{0970AAFA-872D-4D2E-9F08-65D0D892C6F1}" type="parTrans" cxnId="{15A1EAC8-8646-4B5C-BC59-353617D76A30}">
      <dgm:prSet/>
      <dgm:spPr/>
      <dgm:t>
        <a:bodyPr/>
        <a:lstStyle/>
        <a:p>
          <a:endParaRPr lang="it-IT"/>
        </a:p>
      </dgm:t>
    </dgm:pt>
    <dgm:pt modelId="{EC3A37D8-841D-4BEA-BF87-9876A6485FCF}" type="sibTrans" cxnId="{15A1EAC8-8646-4B5C-BC59-353617D76A30}">
      <dgm:prSet/>
      <dgm:spPr/>
      <dgm:t>
        <a:bodyPr/>
        <a:lstStyle/>
        <a:p>
          <a:endParaRPr lang="it-IT"/>
        </a:p>
      </dgm:t>
    </dgm:pt>
    <dgm:pt modelId="{FCE41FA2-C5C3-4072-BA0D-879C1F97AE5E}">
      <dgm:prSet/>
      <dgm:spPr/>
      <dgm:t>
        <a:bodyPr/>
        <a:lstStyle/>
        <a:p>
          <a:r>
            <a:rPr lang="it-IT"/>
            <a:t>consulenti fiscali</a:t>
          </a:r>
        </a:p>
      </dgm:t>
    </dgm:pt>
    <dgm:pt modelId="{DCF2873A-6A42-41E1-8F3A-7DBA726DE832}" type="parTrans" cxnId="{2A4A9023-E5A5-4E1A-AF6A-C3010B363ED7}">
      <dgm:prSet/>
      <dgm:spPr/>
      <dgm:t>
        <a:bodyPr/>
        <a:lstStyle/>
        <a:p>
          <a:endParaRPr lang="it-IT"/>
        </a:p>
      </dgm:t>
    </dgm:pt>
    <dgm:pt modelId="{9BC68BD7-971C-423E-B02E-EA38B4F4A930}" type="sibTrans" cxnId="{2A4A9023-E5A5-4E1A-AF6A-C3010B363ED7}">
      <dgm:prSet/>
      <dgm:spPr/>
      <dgm:t>
        <a:bodyPr/>
        <a:lstStyle/>
        <a:p>
          <a:endParaRPr lang="it-IT"/>
        </a:p>
      </dgm:t>
    </dgm:pt>
    <dgm:pt modelId="{9EBD4921-6320-424E-9058-D25A51B26B5B}">
      <dgm:prSet/>
      <dgm:spPr/>
      <dgm:t>
        <a:bodyPr/>
        <a:lstStyle/>
        <a:p>
          <a:r>
            <a:rPr lang="it-IT"/>
            <a:t>consulenti del lavoro </a:t>
          </a:r>
        </a:p>
      </dgm:t>
    </dgm:pt>
    <dgm:pt modelId="{586BB1F6-4545-4388-8790-45E7E0645ADD}" type="parTrans" cxnId="{FF671AB5-DEFC-4902-AFA6-9897AD4E4BA1}">
      <dgm:prSet/>
      <dgm:spPr/>
      <dgm:t>
        <a:bodyPr/>
        <a:lstStyle/>
        <a:p>
          <a:endParaRPr lang="it-IT"/>
        </a:p>
      </dgm:t>
    </dgm:pt>
    <dgm:pt modelId="{AA90D5FE-23E4-4578-9B57-3F6D57C0E6C7}" type="sibTrans" cxnId="{FF671AB5-DEFC-4902-AFA6-9897AD4E4BA1}">
      <dgm:prSet/>
      <dgm:spPr/>
      <dgm:t>
        <a:bodyPr/>
        <a:lstStyle/>
        <a:p>
          <a:endParaRPr lang="it-IT"/>
        </a:p>
      </dgm:t>
    </dgm:pt>
    <dgm:pt modelId="{81C98A45-AF10-40E3-8BCD-2704867C2121}">
      <dgm:prSet/>
      <dgm:spPr/>
      <dgm:t>
        <a:bodyPr/>
        <a:lstStyle/>
        <a:p>
          <a:r>
            <a:rPr lang="it-IT"/>
            <a:t>enti pubblici </a:t>
          </a:r>
        </a:p>
      </dgm:t>
    </dgm:pt>
    <dgm:pt modelId="{391A23DC-F53F-4EA7-A5AC-A3B061178265}" type="parTrans" cxnId="{53828D1D-60DD-4266-9FCB-0789EFE96109}">
      <dgm:prSet/>
      <dgm:spPr/>
      <dgm:t>
        <a:bodyPr/>
        <a:lstStyle/>
        <a:p>
          <a:endParaRPr lang="it-IT"/>
        </a:p>
      </dgm:t>
    </dgm:pt>
    <dgm:pt modelId="{A12231C0-EB62-4424-99DF-DD7E09E7D0DB}" type="sibTrans" cxnId="{53828D1D-60DD-4266-9FCB-0789EFE96109}">
      <dgm:prSet/>
      <dgm:spPr/>
      <dgm:t>
        <a:bodyPr/>
        <a:lstStyle/>
        <a:p>
          <a:endParaRPr lang="it-IT"/>
        </a:p>
      </dgm:t>
    </dgm:pt>
    <dgm:pt modelId="{F8973822-A62B-4E88-8E2A-78228C696322}">
      <dgm:prSet/>
      <dgm:spPr/>
      <dgm:t>
        <a:bodyPr/>
        <a:lstStyle/>
        <a:p>
          <a:r>
            <a:rPr lang="it-IT"/>
            <a:t>associazioni</a:t>
          </a:r>
        </a:p>
      </dgm:t>
    </dgm:pt>
    <dgm:pt modelId="{E0600FD6-9B70-4DA8-A1AA-D94029137166}" type="parTrans" cxnId="{07610DB3-8A2F-4E8C-8E78-5C2BFC1836A0}">
      <dgm:prSet/>
      <dgm:spPr/>
      <dgm:t>
        <a:bodyPr/>
        <a:lstStyle/>
        <a:p>
          <a:endParaRPr lang="it-IT"/>
        </a:p>
      </dgm:t>
    </dgm:pt>
    <dgm:pt modelId="{95A84D08-23C5-4925-BD1A-12AC60F6808D}" type="sibTrans" cxnId="{07610DB3-8A2F-4E8C-8E78-5C2BFC1836A0}">
      <dgm:prSet/>
      <dgm:spPr/>
      <dgm:t>
        <a:bodyPr/>
        <a:lstStyle/>
        <a:p>
          <a:endParaRPr lang="it-IT"/>
        </a:p>
      </dgm:t>
    </dgm:pt>
    <dgm:pt modelId="{03136AD2-8BBB-4139-8965-5D3920DD6C42}" type="pres">
      <dgm:prSet presAssocID="{9434E060-5745-40F5-B629-810EC014EC08}" presName="Name0" presStyleCnt="0">
        <dgm:presLayoutVars>
          <dgm:dir/>
          <dgm:animLvl val="lvl"/>
          <dgm:resizeHandles val="exact"/>
        </dgm:presLayoutVars>
      </dgm:prSet>
      <dgm:spPr/>
    </dgm:pt>
    <dgm:pt modelId="{84A7230D-FE08-4415-9D31-E2597286180F}" type="pres">
      <dgm:prSet presAssocID="{C76A6F6F-AC9B-4CFE-90CC-458042D641B5}" presName="linNode" presStyleCnt="0"/>
      <dgm:spPr/>
    </dgm:pt>
    <dgm:pt modelId="{7DB48E1F-2A5D-4874-B376-AACD0327CD69}" type="pres">
      <dgm:prSet presAssocID="{C76A6F6F-AC9B-4CFE-90CC-458042D641B5}" presName="parentText" presStyleLbl="node1" presStyleIdx="0" presStyleCnt="9">
        <dgm:presLayoutVars>
          <dgm:chMax val="1"/>
          <dgm:bulletEnabled val="1"/>
        </dgm:presLayoutVars>
      </dgm:prSet>
      <dgm:spPr/>
    </dgm:pt>
    <dgm:pt modelId="{B7255818-2EE8-4A2A-B3F6-6B8CF10F5A56}" type="pres">
      <dgm:prSet presAssocID="{CAF42DCA-4718-490F-B8B6-8D4CD22723E8}" presName="sp" presStyleCnt="0"/>
      <dgm:spPr/>
    </dgm:pt>
    <dgm:pt modelId="{EC471AF5-4AF1-44A3-9F82-79AE65C79E3C}" type="pres">
      <dgm:prSet presAssocID="{3C15BCAF-0FFE-49C6-A81B-B950BEE46FCB}" presName="linNode" presStyleCnt="0"/>
      <dgm:spPr/>
    </dgm:pt>
    <dgm:pt modelId="{33CE48CA-B04E-4514-8D5A-CF1BEA8B9377}" type="pres">
      <dgm:prSet presAssocID="{3C15BCAF-0FFE-49C6-A81B-B950BEE46FCB}" presName="parentText" presStyleLbl="node1" presStyleIdx="1" presStyleCnt="9">
        <dgm:presLayoutVars>
          <dgm:chMax val="1"/>
          <dgm:bulletEnabled val="1"/>
        </dgm:presLayoutVars>
      </dgm:prSet>
      <dgm:spPr/>
    </dgm:pt>
    <dgm:pt modelId="{2B116972-F800-42F4-BBC8-641D92980055}" type="pres">
      <dgm:prSet presAssocID="{AA12AC6B-B8D0-4DED-BD99-2856EAB2EA4C}" presName="sp" presStyleCnt="0"/>
      <dgm:spPr/>
    </dgm:pt>
    <dgm:pt modelId="{10CEDA6A-5FBE-4088-9668-FEF48C71FF24}" type="pres">
      <dgm:prSet presAssocID="{22639AFD-7FDC-4F15-A55A-0D86DCF8EA32}" presName="linNode" presStyleCnt="0"/>
      <dgm:spPr/>
    </dgm:pt>
    <dgm:pt modelId="{775F18CB-D939-48C6-91EA-B58F6BAF6942}" type="pres">
      <dgm:prSet presAssocID="{22639AFD-7FDC-4F15-A55A-0D86DCF8EA32}" presName="parentText" presStyleLbl="node1" presStyleIdx="2" presStyleCnt="9">
        <dgm:presLayoutVars>
          <dgm:chMax val="1"/>
          <dgm:bulletEnabled val="1"/>
        </dgm:presLayoutVars>
      </dgm:prSet>
      <dgm:spPr/>
    </dgm:pt>
    <dgm:pt modelId="{2D6F9DF2-8022-4336-BC26-FB9D01D52011}" type="pres">
      <dgm:prSet presAssocID="{49FD80AC-022B-4C67-B256-82517CCD9260}" presName="sp" presStyleCnt="0"/>
      <dgm:spPr/>
    </dgm:pt>
    <dgm:pt modelId="{F00125DB-792E-418F-AA45-9D19AE2140B5}" type="pres">
      <dgm:prSet presAssocID="{14D46F57-31AA-443F-BB0F-692E5950B0DE}" presName="linNode" presStyleCnt="0"/>
      <dgm:spPr/>
    </dgm:pt>
    <dgm:pt modelId="{B82CB9E3-D5AC-4FA2-A9C9-2045BE42F1B3}" type="pres">
      <dgm:prSet presAssocID="{14D46F57-31AA-443F-BB0F-692E5950B0DE}" presName="parentText" presStyleLbl="node1" presStyleIdx="3" presStyleCnt="9">
        <dgm:presLayoutVars>
          <dgm:chMax val="1"/>
          <dgm:bulletEnabled val="1"/>
        </dgm:presLayoutVars>
      </dgm:prSet>
      <dgm:spPr/>
    </dgm:pt>
    <dgm:pt modelId="{C9578BB5-C035-4011-86E2-46567B304121}" type="pres">
      <dgm:prSet presAssocID="{BE600059-1CCD-4E93-9F7E-136ADA1237CB}" presName="sp" presStyleCnt="0"/>
      <dgm:spPr/>
    </dgm:pt>
    <dgm:pt modelId="{C47387DA-F324-4B4D-909B-06A9A59E38F3}" type="pres">
      <dgm:prSet presAssocID="{3D603B75-D9AD-435B-8D45-9B6C7668E8B6}" presName="linNode" presStyleCnt="0"/>
      <dgm:spPr/>
    </dgm:pt>
    <dgm:pt modelId="{73FE23CC-6ECB-4640-AEF0-84FC38575139}" type="pres">
      <dgm:prSet presAssocID="{3D603B75-D9AD-435B-8D45-9B6C7668E8B6}" presName="parentText" presStyleLbl="node1" presStyleIdx="4" presStyleCnt="9">
        <dgm:presLayoutVars>
          <dgm:chMax val="1"/>
          <dgm:bulletEnabled val="1"/>
        </dgm:presLayoutVars>
      </dgm:prSet>
      <dgm:spPr/>
    </dgm:pt>
    <dgm:pt modelId="{DCED83B2-E404-4710-99C3-25FEB603F6B1}" type="pres">
      <dgm:prSet presAssocID="{EC3A37D8-841D-4BEA-BF87-9876A6485FCF}" presName="sp" presStyleCnt="0"/>
      <dgm:spPr/>
    </dgm:pt>
    <dgm:pt modelId="{EAEDE47B-EB0F-4E39-B664-A6CA0191F5F8}" type="pres">
      <dgm:prSet presAssocID="{FCE41FA2-C5C3-4072-BA0D-879C1F97AE5E}" presName="linNode" presStyleCnt="0"/>
      <dgm:spPr/>
    </dgm:pt>
    <dgm:pt modelId="{EA3B546D-410F-4025-BA8A-11620154FB60}" type="pres">
      <dgm:prSet presAssocID="{FCE41FA2-C5C3-4072-BA0D-879C1F97AE5E}" presName="parentText" presStyleLbl="node1" presStyleIdx="5" presStyleCnt="9">
        <dgm:presLayoutVars>
          <dgm:chMax val="1"/>
          <dgm:bulletEnabled val="1"/>
        </dgm:presLayoutVars>
      </dgm:prSet>
      <dgm:spPr/>
    </dgm:pt>
    <dgm:pt modelId="{6C27A698-E3A1-4563-969D-2788F686CE56}" type="pres">
      <dgm:prSet presAssocID="{9BC68BD7-971C-423E-B02E-EA38B4F4A930}" presName="sp" presStyleCnt="0"/>
      <dgm:spPr/>
    </dgm:pt>
    <dgm:pt modelId="{50FE647C-1804-4E69-949B-CAB0BF8E7AC0}" type="pres">
      <dgm:prSet presAssocID="{9EBD4921-6320-424E-9058-D25A51B26B5B}" presName="linNode" presStyleCnt="0"/>
      <dgm:spPr/>
    </dgm:pt>
    <dgm:pt modelId="{321F697D-6BEC-4473-89E6-86D33D8FEE23}" type="pres">
      <dgm:prSet presAssocID="{9EBD4921-6320-424E-9058-D25A51B26B5B}" presName="parentText" presStyleLbl="node1" presStyleIdx="6" presStyleCnt="9">
        <dgm:presLayoutVars>
          <dgm:chMax val="1"/>
          <dgm:bulletEnabled val="1"/>
        </dgm:presLayoutVars>
      </dgm:prSet>
      <dgm:spPr/>
    </dgm:pt>
    <dgm:pt modelId="{DCB76FF0-C836-4E45-860F-BF2D7D04C1C1}" type="pres">
      <dgm:prSet presAssocID="{AA90D5FE-23E4-4578-9B57-3F6D57C0E6C7}" presName="sp" presStyleCnt="0"/>
      <dgm:spPr/>
    </dgm:pt>
    <dgm:pt modelId="{E51AFA93-97E0-4593-8EDE-D4ADD9BA14C0}" type="pres">
      <dgm:prSet presAssocID="{81C98A45-AF10-40E3-8BCD-2704867C2121}" presName="linNode" presStyleCnt="0"/>
      <dgm:spPr/>
    </dgm:pt>
    <dgm:pt modelId="{842805FF-80B0-484B-A312-5D860274ECB7}" type="pres">
      <dgm:prSet presAssocID="{81C98A45-AF10-40E3-8BCD-2704867C2121}" presName="parentText" presStyleLbl="node1" presStyleIdx="7" presStyleCnt="9">
        <dgm:presLayoutVars>
          <dgm:chMax val="1"/>
          <dgm:bulletEnabled val="1"/>
        </dgm:presLayoutVars>
      </dgm:prSet>
      <dgm:spPr/>
    </dgm:pt>
    <dgm:pt modelId="{10464388-1A37-4147-BF4D-A68522E821F5}" type="pres">
      <dgm:prSet presAssocID="{A12231C0-EB62-4424-99DF-DD7E09E7D0DB}" presName="sp" presStyleCnt="0"/>
      <dgm:spPr/>
    </dgm:pt>
    <dgm:pt modelId="{0B70FA6B-BA85-48F9-85E5-58CA3F2D0845}" type="pres">
      <dgm:prSet presAssocID="{F8973822-A62B-4E88-8E2A-78228C696322}" presName="linNode" presStyleCnt="0"/>
      <dgm:spPr/>
    </dgm:pt>
    <dgm:pt modelId="{FA7086CD-DF69-4BF5-9D71-5D7CAF209A61}" type="pres">
      <dgm:prSet presAssocID="{F8973822-A62B-4E88-8E2A-78228C696322}" presName="parentText" presStyleLbl="node1" presStyleIdx="8" presStyleCnt="9">
        <dgm:presLayoutVars>
          <dgm:chMax val="1"/>
          <dgm:bulletEnabled val="1"/>
        </dgm:presLayoutVars>
      </dgm:prSet>
      <dgm:spPr/>
    </dgm:pt>
  </dgm:ptLst>
  <dgm:cxnLst>
    <dgm:cxn modelId="{2788DF08-002D-4F70-A5C2-EF91E00E8107}" type="presOf" srcId="{9434E060-5745-40F5-B629-810EC014EC08}" destId="{03136AD2-8BBB-4139-8965-5D3920DD6C42}" srcOrd="0" destOrd="0" presId="urn:microsoft.com/office/officeart/2005/8/layout/vList5"/>
    <dgm:cxn modelId="{53828D1D-60DD-4266-9FCB-0789EFE96109}" srcId="{9434E060-5745-40F5-B629-810EC014EC08}" destId="{81C98A45-AF10-40E3-8BCD-2704867C2121}" srcOrd="7" destOrd="0" parTransId="{391A23DC-F53F-4EA7-A5AC-A3B061178265}" sibTransId="{A12231C0-EB62-4424-99DF-DD7E09E7D0DB}"/>
    <dgm:cxn modelId="{2A4A9023-E5A5-4E1A-AF6A-C3010B363ED7}" srcId="{9434E060-5745-40F5-B629-810EC014EC08}" destId="{FCE41FA2-C5C3-4072-BA0D-879C1F97AE5E}" srcOrd="5" destOrd="0" parTransId="{DCF2873A-6A42-41E1-8F3A-7DBA726DE832}" sibTransId="{9BC68BD7-971C-423E-B02E-EA38B4F4A930}"/>
    <dgm:cxn modelId="{F9ACD83B-D733-40BE-B886-F8FA8D2B2FED}" type="presOf" srcId="{F8973822-A62B-4E88-8E2A-78228C696322}" destId="{FA7086CD-DF69-4BF5-9D71-5D7CAF209A61}" srcOrd="0" destOrd="0" presId="urn:microsoft.com/office/officeart/2005/8/layout/vList5"/>
    <dgm:cxn modelId="{17F94B41-429B-4539-9BCE-55EEAA36B681}" type="presOf" srcId="{FCE41FA2-C5C3-4072-BA0D-879C1F97AE5E}" destId="{EA3B546D-410F-4025-BA8A-11620154FB60}" srcOrd="0" destOrd="0" presId="urn:microsoft.com/office/officeart/2005/8/layout/vList5"/>
    <dgm:cxn modelId="{3A991B71-70EE-409F-94F2-A6D5B3F343F9}" type="presOf" srcId="{14D46F57-31AA-443F-BB0F-692E5950B0DE}" destId="{B82CB9E3-D5AC-4FA2-A9C9-2045BE42F1B3}" srcOrd="0" destOrd="0" presId="urn:microsoft.com/office/officeart/2005/8/layout/vList5"/>
    <dgm:cxn modelId="{89CD0572-1022-4398-8C82-0AE3970D981C}" srcId="{9434E060-5745-40F5-B629-810EC014EC08}" destId="{3C15BCAF-0FFE-49C6-A81B-B950BEE46FCB}" srcOrd="1" destOrd="0" parTransId="{DCFAAF43-2250-4E24-96D5-41E30F6EA667}" sibTransId="{AA12AC6B-B8D0-4DED-BD99-2856EAB2EA4C}"/>
    <dgm:cxn modelId="{3603807B-5B56-4566-99BE-38B73DE9ECCE}" srcId="{9434E060-5745-40F5-B629-810EC014EC08}" destId="{14D46F57-31AA-443F-BB0F-692E5950B0DE}" srcOrd="3" destOrd="0" parTransId="{8C1D0C34-BB94-4907-B668-B7CE826EE397}" sibTransId="{BE600059-1CCD-4E93-9F7E-136ADA1237CB}"/>
    <dgm:cxn modelId="{07081B82-45B6-48E4-B884-4D957DB15855}" type="presOf" srcId="{22639AFD-7FDC-4F15-A55A-0D86DCF8EA32}" destId="{775F18CB-D939-48C6-91EA-B58F6BAF6942}" srcOrd="0" destOrd="0" presId="urn:microsoft.com/office/officeart/2005/8/layout/vList5"/>
    <dgm:cxn modelId="{A6D90187-E7A3-460F-8C73-E4EE7E178C76}" type="presOf" srcId="{3D603B75-D9AD-435B-8D45-9B6C7668E8B6}" destId="{73FE23CC-6ECB-4640-AEF0-84FC38575139}" srcOrd="0" destOrd="0" presId="urn:microsoft.com/office/officeart/2005/8/layout/vList5"/>
    <dgm:cxn modelId="{2E7C798E-D938-4D70-A436-BC226CB7B61A}" type="presOf" srcId="{9EBD4921-6320-424E-9058-D25A51B26B5B}" destId="{321F697D-6BEC-4473-89E6-86D33D8FEE23}" srcOrd="0" destOrd="0" presId="urn:microsoft.com/office/officeart/2005/8/layout/vList5"/>
    <dgm:cxn modelId="{B530DDA8-10CD-4459-A30A-8166062A8EBF}" type="presOf" srcId="{81C98A45-AF10-40E3-8BCD-2704867C2121}" destId="{842805FF-80B0-484B-A312-5D860274ECB7}" srcOrd="0" destOrd="0" presId="urn:microsoft.com/office/officeart/2005/8/layout/vList5"/>
    <dgm:cxn modelId="{07610DB3-8A2F-4E8C-8E78-5C2BFC1836A0}" srcId="{9434E060-5745-40F5-B629-810EC014EC08}" destId="{F8973822-A62B-4E88-8E2A-78228C696322}" srcOrd="8" destOrd="0" parTransId="{E0600FD6-9B70-4DA8-A1AA-D94029137166}" sibTransId="{95A84D08-23C5-4925-BD1A-12AC60F6808D}"/>
    <dgm:cxn modelId="{FF671AB5-DEFC-4902-AFA6-9897AD4E4BA1}" srcId="{9434E060-5745-40F5-B629-810EC014EC08}" destId="{9EBD4921-6320-424E-9058-D25A51B26B5B}" srcOrd="6" destOrd="0" parTransId="{586BB1F6-4545-4388-8790-45E7E0645ADD}" sibTransId="{AA90D5FE-23E4-4578-9B57-3F6D57C0E6C7}"/>
    <dgm:cxn modelId="{15A1EAC8-8646-4B5C-BC59-353617D76A30}" srcId="{9434E060-5745-40F5-B629-810EC014EC08}" destId="{3D603B75-D9AD-435B-8D45-9B6C7668E8B6}" srcOrd="4" destOrd="0" parTransId="{0970AAFA-872D-4D2E-9F08-65D0D892C6F1}" sibTransId="{EC3A37D8-841D-4BEA-BF87-9876A6485FCF}"/>
    <dgm:cxn modelId="{AB5EB7CD-5F33-4A44-88E5-B5327554CA41}" type="presOf" srcId="{C76A6F6F-AC9B-4CFE-90CC-458042D641B5}" destId="{7DB48E1F-2A5D-4874-B376-AACD0327CD69}" srcOrd="0" destOrd="0" presId="urn:microsoft.com/office/officeart/2005/8/layout/vList5"/>
    <dgm:cxn modelId="{AEB40DD1-A2FA-496E-B9AC-DCCF1344300D}" srcId="{9434E060-5745-40F5-B629-810EC014EC08}" destId="{C76A6F6F-AC9B-4CFE-90CC-458042D641B5}" srcOrd="0" destOrd="0" parTransId="{FD1084C9-CB29-463F-8E86-C973701CC358}" sibTransId="{CAF42DCA-4718-490F-B8B6-8D4CD22723E8}"/>
    <dgm:cxn modelId="{C658AFE4-878B-4674-87A4-1E8D17584D36}" srcId="{9434E060-5745-40F5-B629-810EC014EC08}" destId="{22639AFD-7FDC-4F15-A55A-0D86DCF8EA32}" srcOrd="2" destOrd="0" parTransId="{84B120A4-5FBB-4140-9DD2-2E1FDC26D557}" sibTransId="{49FD80AC-022B-4C67-B256-82517CCD9260}"/>
    <dgm:cxn modelId="{69B382F7-9733-45CB-A004-5217BAD79896}" type="presOf" srcId="{3C15BCAF-0FFE-49C6-A81B-B950BEE46FCB}" destId="{33CE48CA-B04E-4514-8D5A-CF1BEA8B9377}" srcOrd="0" destOrd="0" presId="urn:microsoft.com/office/officeart/2005/8/layout/vList5"/>
    <dgm:cxn modelId="{64D64D19-B160-44D7-8BB3-7C132C34F7A4}" type="presParOf" srcId="{03136AD2-8BBB-4139-8965-5D3920DD6C42}" destId="{84A7230D-FE08-4415-9D31-E2597286180F}" srcOrd="0" destOrd="0" presId="urn:microsoft.com/office/officeart/2005/8/layout/vList5"/>
    <dgm:cxn modelId="{62FFC257-EF97-4A2A-ABCE-57AA8A4BD0C8}" type="presParOf" srcId="{84A7230D-FE08-4415-9D31-E2597286180F}" destId="{7DB48E1F-2A5D-4874-B376-AACD0327CD69}" srcOrd="0" destOrd="0" presId="urn:microsoft.com/office/officeart/2005/8/layout/vList5"/>
    <dgm:cxn modelId="{B311C8EB-FD2B-4E19-ACA3-681C09140216}" type="presParOf" srcId="{03136AD2-8BBB-4139-8965-5D3920DD6C42}" destId="{B7255818-2EE8-4A2A-B3F6-6B8CF10F5A56}" srcOrd="1" destOrd="0" presId="urn:microsoft.com/office/officeart/2005/8/layout/vList5"/>
    <dgm:cxn modelId="{58737251-D950-41BA-A82B-82D62F184F94}" type="presParOf" srcId="{03136AD2-8BBB-4139-8965-5D3920DD6C42}" destId="{EC471AF5-4AF1-44A3-9F82-79AE65C79E3C}" srcOrd="2" destOrd="0" presId="urn:microsoft.com/office/officeart/2005/8/layout/vList5"/>
    <dgm:cxn modelId="{5087C3F1-F379-40F5-9BC2-F0EEF115B155}" type="presParOf" srcId="{EC471AF5-4AF1-44A3-9F82-79AE65C79E3C}" destId="{33CE48CA-B04E-4514-8D5A-CF1BEA8B9377}" srcOrd="0" destOrd="0" presId="urn:microsoft.com/office/officeart/2005/8/layout/vList5"/>
    <dgm:cxn modelId="{0E1F9318-97A5-4B41-8510-8A4F3E269E5A}" type="presParOf" srcId="{03136AD2-8BBB-4139-8965-5D3920DD6C42}" destId="{2B116972-F800-42F4-BBC8-641D92980055}" srcOrd="3" destOrd="0" presId="urn:microsoft.com/office/officeart/2005/8/layout/vList5"/>
    <dgm:cxn modelId="{195357B2-8731-4E5E-A23B-31C7C6B2F35D}" type="presParOf" srcId="{03136AD2-8BBB-4139-8965-5D3920DD6C42}" destId="{10CEDA6A-5FBE-4088-9668-FEF48C71FF24}" srcOrd="4" destOrd="0" presId="urn:microsoft.com/office/officeart/2005/8/layout/vList5"/>
    <dgm:cxn modelId="{97CA6B8D-8A66-43C9-8B00-E89881CFFE4E}" type="presParOf" srcId="{10CEDA6A-5FBE-4088-9668-FEF48C71FF24}" destId="{775F18CB-D939-48C6-91EA-B58F6BAF6942}" srcOrd="0" destOrd="0" presId="urn:microsoft.com/office/officeart/2005/8/layout/vList5"/>
    <dgm:cxn modelId="{70B37495-3736-48BB-8A0C-006E719C9A88}" type="presParOf" srcId="{03136AD2-8BBB-4139-8965-5D3920DD6C42}" destId="{2D6F9DF2-8022-4336-BC26-FB9D01D52011}" srcOrd="5" destOrd="0" presId="urn:microsoft.com/office/officeart/2005/8/layout/vList5"/>
    <dgm:cxn modelId="{A184AA04-45CE-475D-99F9-5A9978BC993E}" type="presParOf" srcId="{03136AD2-8BBB-4139-8965-5D3920DD6C42}" destId="{F00125DB-792E-418F-AA45-9D19AE2140B5}" srcOrd="6" destOrd="0" presId="urn:microsoft.com/office/officeart/2005/8/layout/vList5"/>
    <dgm:cxn modelId="{F0F97F01-3E7C-4BC7-ACFF-EAE73F3741FD}" type="presParOf" srcId="{F00125DB-792E-418F-AA45-9D19AE2140B5}" destId="{B82CB9E3-D5AC-4FA2-A9C9-2045BE42F1B3}" srcOrd="0" destOrd="0" presId="urn:microsoft.com/office/officeart/2005/8/layout/vList5"/>
    <dgm:cxn modelId="{3F1D3185-51B6-4BCB-BD79-88A1747E2876}" type="presParOf" srcId="{03136AD2-8BBB-4139-8965-5D3920DD6C42}" destId="{C9578BB5-C035-4011-86E2-46567B304121}" srcOrd="7" destOrd="0" presId="urn:microsoft.com/office/officeart/2005/8/layout/vList5"/>
    <dgm:cxn modelId="{D5E79414-01DE-4DC3-BBA8-EEE7BBE4CB13}" type="presParOf" srcId="{03136AD2-8BBB-4139-8965-5D3920DD6C42}" destId="{C47387DA-F324-4B4D-909B-06A9A59E38F3}" srcOrd="8" destOrd="0" presId="urn:microsoft.com/office/officeart/2005/8/layout/vList5"/>
    <dgm:cxn modelId="{18C4F2E7-3B92-4BD6-8AC0-7453FDA89CA5}" type="presParOf" srcId="{C47387DA-F324-4B4D-909B-06A9A59E38F3}" destId="{73FE23CC-6ECB-4640-AEF0-84FC38575139}" srcOrd="0" destOrd="0" presId="urn:microsoft.com/office/officeart/2005/8/layout/vList5"/>
    <dgm:cxn modelId="{B004BA52-3120-4373-878E-DA65538DC197}" type="presParOf" srcId="{03136AD2-8BBB-4139-8965-5D3920DD6C42}" destId="{DCED83B2-E404-4710-99C3-25FEB603F6B1}" srcOrd="9" destOrd="0" presId="urn:microsoft.com/office/officeart/2005/8/layout/vList5"/>
    <dgm:cxn modelId="{62B38C51-F8D2-4F2E-B81C-ACA1902143E7}" type="presParOf" srcId="{03136AD2-8BBB-4139-8965-5D3920DD6C42}" destId="{EAEDE47B-EB0F-4E39-B664-A6CA0191F5F8}" srcOrd="10" destOrd="0" presId="urn:microsoft.com/office/officeart/2005/8/layout/vList5"/>
    <dgm:cxn modelId="{8CCA1053-9021-4658-A1EE-99CBB2B4DFF2}" type="presParOf" srcId="{EAEDE47B-EB0F-4E39-B664-A6CA0191F5F8}" destId="{EA3B546D-410F-4025-BA8A-11620154FB60}" srcOrd="0" destOrd="0" presId="urn:microsoft.com/office/officeart/2005/8/layout/vList5"/>
    <dgm:cxn modelId="{8794088E-BB25-4095-93AC-3B3EDB4999AC}" type="presParOf" srcId="{03136AD2-8BBB-4139-8965-5D3920DD6C42}" destId="{6C27A698-E3A1-4563-969D-2788F686CE56}" srcOrd="11" destOrd="0" presId="urn:microsoft.com/office/officeart/2005/8/layout/vList5"/>
    <dgm:cxn modelId="{3DE144E0-F78B-4357-A7B7-2E202054A3A8}" type="presParOf" srcId="{03136AD2-8BBB-4139-8965-5D3920DD6C42}" destId="{50FE647C-1804-4E69-949B-CAB0BF8E7AC0}" srcOrd="12" destOrd="0" presId="urn:microsoft.com/office/officeart/2005/8/layout/vList5"/>
    <dgm:cxn modelId="{857C4753-8671-4AE7-B3D2-85F1245CCF22}" type="presParOf" srcId="{50FE647C-1804-4E69-949B-CAB0BF8E7AC0}" destId="{321F697D-6BEC-4473-89E6-86D33D8FEE23}" srcOrd="0" destOrd="0" presId="urn:microsoft.com/office/officeart/2005/8/layout/vList5"/>
    <dgm:cxn modelId="{817F7C17-AFDD-40C6-8134-0B40035ED5C8}" type="presParOf" srcId="{03136AD2-8BBB-4139-8965-5D3920DD6C42}" destId="{DCB76FF0-C836-4E45-860F-BF2D7D04C1C1}" srcOrd="13" destOrd="0" presId="urn:microsoft.com/office/officeart/2005/8/layout/vList5"/>
    <dgm:cxn modelId="{52C84D45-D986-4933-87F7-B1DA7108462E}" type="presParOf" srcId="{03136AD2-8BBB-4139-8965-5D3920DD6C42}" destId="{E51AFA93-97E0-4593-8EDE-D4ADD9BA14C0}" srcOrd="14" destOrd="0" presId="urn:microsoft.com/office/officeart/2005/8/layout/vList5"/>
    <dgm:cxn modelId="{8AC7CEF3-9D01-4A16-A2AE-7363B5D66726}" type="presParOf" srcId="{E51AFA93-97E0-4593-8EDE-D4ADD9BA14C0}" destId="{842805FF-80B0-484B-A312-5D860274ECB7}" srcOrd="0" destOrd="0" presId="urn:microsoft.com/office/officeart/2005/8/layout/vList5"/>
    <dgm:cxn modelId="{6812CC62-060C-436D-BBF8-0C0354E29146}" type="presParOf" srcId="{03136AD2-8BBB-4139-8965-5D3920DD6C42}" destId="{10464388-1A37-4147-BF4D-A68522E821F5}" srcOrd="15" destOrd="0" presId="urn:microsoft.com/office/officeart/2005/8/layout/vList5"/>
    <dgm:cxn modelId="{4E42C21A-DFEC-47B5-8EA1-0BBEC0E61B94}" type="presParOf" srcId="{03136AD2-8BBB-4139-8965-5D3920DD6C42}" destId="{0B70FA6B-BA85-48F9-85E5-58CA3F2D0845}" srcOrd="16" destOrd="0" presId="urn:microsoft.com/office/officeart/2005/8/layout/vList5"/>
    <dgm:cxn modelId="{B1EF445B-40CE-4F21-B3BE-E77CE2EB4A3D}" type="presParOf" srcId="{0B70FA6B-BA85-48F9-85E5-58CA3F2D0845}" destId="{FA7086CD-DF69-4BF5-9D71-5D7CAF209A6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193AAB-5A82-4AE0-80B6-34B879002F71}"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it-IT"/>
        </a:p>
      </dgm:t>
    </dgm:pt>
    <dgm:pt modelId="{58ECF0DD-FFEE-4845-857C-1C2A069581C3}">
      <dgm:prSet custT="1"/>
      <dgm:spPr/>
      <dgm:t>
        <a:bodyPr/>
        <a:lstStyle/>
        <a:p>
          <a:r>
            <a:rPr lang="it-IT" sz="3000" b="1" dirty="0">
              <a:solidFill>
                <a:srgbClr val="FF0000"/>
              </a:solidFill>
            </a:rPr>
            <a:t>Target</a:t>
          </a:r>
          <a:endParaRPr lang="it-IT" sz="3000" dirty="0">
            <a:solidFill>
              <a:srgbClr val="FF0000"/>
            </a:solidFill>
          </a:endParaRPr>
        </a:p>
      </dgm:t>
    </dgm:pt>
    <dgm:pt modelId="{CC222774-F9B0-40FA-B6C9-5786407BFEE1}" type="parTrans" cxnId="{010DCD2A-778B-46F0-A70A-48F001916C6E}">
      <dgm:prSet/>
      <dgm:spPr/>
      <dgm:t>
        <a:bodyPr/>
        <a:lstStyle/>
        <a:p>
          <a:endParaRPr lang="it-IT"/>
        </a:p>
      </dgm:t>
    </dgm:pt>
    <dgm:pt modelId="{F852C04F-F392-4F8A-9497-F72EDF556C6D}" type="sibTrans" cxnId="{010DCD2A-778B-46F0-A70A-48F001916C6E}">
      <dgm:prSet/>
      <dgm:spPr/>
      <dgm:t>
        <a:bodyPr/>
        <a:lstStyle/>
        <a:p>
          <a:endParaRPr lang="it-IT"/>
        </a:p>
      </dgm:t>
    </dgm:pt>
    <dgm:pt modelId="{4C40CE99-2D89-44B4-A91C-B0A6992C17AB}">
      <dgm:prSet/>
      <dgm:spPr/>
      <dgm:t>
        <a:bodyPr/>
        <a:lstStyle/>
        <a:p>
          <a:r>
            <a:rPr lang="it-IT"/>
            <a:t>T</a:t>
          </a:r>
          <a:r>
            <a:rPr lang="it-IT" b="0" i="0" baseline="0"/>
            <a:t>ra le entità presso le quali un </a:t>
          </a:r>
          <a:r>
            <a:rPr lang="it-IT" b="0" i="1" baseline="0"/>
            <a:t>content writer </a:t>
          </a:r>
          <a:r>
            <a:rPr lang="it-IT" b="0" i="0" baseline="0"/>
            <a:t>può operare:</a:t>
          </a:r>
          <a:endParaRPr lang="it-IT"/>
        </a:p>
      </dgm:t>
    </dgm:pt>
    <dgm:pt modelId="{9C51BB62-F4A6-4545-9D4E-39D84080CB09}" type="parTrans" cxnId="{55998D4E-0676-4780-8C03-AFBEAB83FBB6}">
      <dgm:prSet/>
      <dgm:spPr/>
      <dgm:t>
        <a:bodyPr/>
        <a:lstStyle/>
        <a:p>
          <a:endParaRPr lang="it-IT"/>
        </a:p>
      </dgm:t>
    </dgm:pt>
    <dgm:pt modelId="{82FCFE05-178D-4824-811B-9EA881386A4D}" type="sibTrans" cxnId="{55998D4E-0676-4780-8C03-AFBEAB83FBB6}">
      <dgm:prSet/>
      <dgm:spPr/>
      <dgm:t>
        <a:bodyPr/>
        <a:lstStyle/>
        <a:p>
          <a:endParaRPr lang="it-IT"/>
        </a:p>
      </dgm:t>
    </dgm:pt>
    <dgm:pt modelId="{D14101B1-C390-43CF-ADCE-FD3536BC0423}">
      <dgm:prSet/>
      <dgm:spPr/>
      <dgm:t>
        <a:bodyPr/>
        <a:lstStyle/>
        <a:p>
          <a:r>
            <a:rPr lang="it-IT" b="0" i="0" baseline="0"/>
            <a:t>case editrici (libri, articoli per periodici generalisti);</a:t>
          </a:r>
          <a:endParaRPr lang="it-IT"/>
        </a:p>
      </dgm:t>
    </dgm:pt>
    <dgm:pt modelId="{73AC66BF-9F2B-4011-AC3B-5F731C4C05CF}" type="parTrans" cxnId="{649CB8C2-1835-4803-9214-422A8A2EC0CC}">
      <dgm:prSet/>
      <dgm:spPr/>
      <dgm:t>
        <a:bodyPr/>
        <a:lstStyle/>
        <a:p>
          <a:endParaRPr lang="it-IT"/>
        </a:p>
      </dgm:t>
    </dgm:pt>
    <dgm:pt modelId="{1DFAD30E-09C9-4B3B-86A7-31E1708156EB}" type="sibTrans" cxnId="{649CB8C2-1835-4803-9214-422A8A2EC0CC}">
      <dgm:prSet/>
      <dgm:spPr/>
      <dgm:t>
        <a:bodyPr/>
        <a:lstStyle/>
        <a:p>
          <a:endParaRPr lang="it-IT"/>
        </a:p>
      </dgm:t>
    </dgm:pt>
    <dgm:pt modelId="{ED5040DD-6C9D-4081-80EF-480888F69A29}">
      <dgm:prSet/>
      <dgm:spPr/>
      <dgm:t>
        <a:bodyPr/>
        <a:lstStyle/>
        <a:p>
          <a:r>
            <a:rPr lang="it-IT" b="0" i="0" baseline="0"/>
            <a:t>uffici legali di società ed agenzie (contratti);</a:t>
          </a:r>
          <a:endParaRPr lang="it-IT"/>
        </a:p>
      </dgm:t>
    </dgm:pt>
    <dgm:pt modelId="{350C81E3-3116-43C5-A402-B9FA2D448485}" type="parTrans" cxnId="{F827C020-49E3-4912-9FA8-9E3F802D4E13}">
      <dgm:prSet/>
      <dgm:spPr/>
      <dgm:t>
        <a:bodyPr/>
        <a:lstStyle/>
        <a:p>
          <a:endParaRPr lang="it-IT"/>
        </a:p>
      </dgm:t>
    </dgm:pt>
    <dgm:pt modelId="{3C74172E-4F3D-4F38-A963-D8435E4325A8}" type="sibTrans" cxnId="{F827C020-49E3-4912-9FA8-9E3F802D4E13}">
      <dgm:prSet/>
      <dgm:spPr/>
      <dgm:t>
        <a:bodyPr/>
        <a:lstStyle/>
        <a:p>
          <a:endParaRPr lang="it-IT"/>
        </a:p>
      </dgm:t>
    </dgm:pt>
    <dgm:pt modelId="{07F51534-D363-4D42-9EAA-D6C2BE4DEE4A}">
      <dgm:prSet/>
      <dgm:spPr/>
      <dgm:t>
        <a:bodyPr/>
        <a:lstStyle/>
        <a:p>
          <a:r>
            <a:rPr lang="it-IT" b="0" i="0" baseline="0"/>
            <a:t>facoltà di legge (riviste giuridiche accademiche);</a:t>
          </a:r>
          <a:endParaRPr lang="it-IT"/>
        </a:p>
      </dgm:t>
    </dgm:pt>
    <dgm:pt modelId="{2F1272A8-44C4-48FB-908D-FDFF860DF2C0}" type="parTrans" cxnId="{725D8C97-4BA3-4773-95EC-2C37E946911A}">
      <dgm:prSet/>
      <dgm:spPr/>
      <dgm:t>
        <a:bodyPr/>
        <a:lstStyle/>
        <a:p>
          <a:endParaRPr lang="it-IT"/>
        </a:p>
      </dgm:t>
    </dgm:pt>
    <dgm:pt modelId="{1ABE5235-4ED6-4997-98C8-BBFD24303310}" type="sibTrans" cxnId="{725D8C97-4BA3-4773-95EC-2C37E946911A}">
      <dgm:prSet/>
      <dgm:spPr/>
      <dgm:t>
        <a:bodyPr/>
        <a:lstStyle/>
        <a:p>
          <a:endParaRPr lang="it-IT"/>
        </a:p>
      </dgm:t>
    </dgm:pt>
    <dgm:pt modelId="{212812EF-2E97-4F68-971B-92256F3A1046}">
      <dgm:prSet/>
      <dgm:spPr/>
      <dgm:t>
        <a:bodyPr/>
        <a:lstStyle/>
        <a:p>
          <a:r>
            <a:rPr lang="it-IT" b="0" i="0" baseline="0" dirty="0"/>
            <a:t>studi legali (contenuti per </a:t>
          </a:r>
          <a:r>
            <a:rPr lang="it-IT" b="0" i="1" baseline="0" dirty="0"/>
            <a:t>blog</a:t>
          </a:r>
          <a:r>
            <a:rPr lang="it-IT" b="0" i="0" baseline="0" dirty="0"/>
            <a:t>, </a:t>
          </a:r>
          <a:r>
            <a:rPr lang="it-IT" b="0" i="1" baseline="0" dirty="0"/>
            <a:t>web site </a:t>
          </a:r>
          <a:r>
            <a:rPr lang="it-IT" b="0" i="0" baseline="0" dirty="0"/>
            <a:t>o atti giudiziari).</a:t>
          </a:r>
          <a:endParaRPr lang="it-IT" dirty="0"/>
        </a:p>
      </dgm:t>
    </dgm:pt>
    <dgm:pt modelId="{760B3EFA-D56B-4153-B677-A9562B037672}" type="parTrans" cxnId="{B50DF5AC-68C4-4430-9012-A9424DBBA368}">
      <dgm:prSet/>
      <dgm:spPr/>
      <dgm:t>
        <a:bodyPr/>
        <a:lstStyle/>
        <a:p>
          <a:endParaRPr lang="it-IT"/>
        </a:p>
      </dgm:t>
    </dgm:pt>
    <dgm:pt modelId="{625712AB-FEB7-4287-B104-FB1ED9EB654E}" type="sibTrans" cxnId="{B50DF5AC-68C4-4430-9012-A9424DBBA368}">
      <dgm:prSet/>
      <dgm:spPr/>
      <dgm:t>
        <a:bodyPr/>
        <a:lstStyle/>
        <a:p>
          <a:endParaRPr lang="it-IT"/>
        </a:p>
      </dgm:t>
    </dgm:pt>
    <dgm:pt modelId="{F71F7BFC-E665-4E60-BAA3-A23C023F5411}" type="pres">
      <dgm:prSet presAssocID="{48193AAB-5A82-4AE0-80B6-34B879002F71}" presName="Name0" presStyleCnt="0">
        <dgm:presLayoutVars>
          <dgm:chPref val="3"/>
          <dgm:dir/>
          <dgm:animLvl val="lvl"/>
          <dgm:resizeHandles/>
        </dgm:presLayoutVars>
      </dgm:prSet>
      <dgm:spPr/>
    </dgm:pt>
    <dgm:pt modelId="{29F1F919-72E9-4B70-8377-E52BB1D15F46}" type="pres">
      <dgm:prSet presAssocID="{58ECF0DD-FFEE-4845-857C-1C2A069581C3}" presName="horFlow" presStyleCnt="0"/>
      <dgm:spPr/>
    </dgm:pt>
    <dgm:pt modelId="{A692C0D0-E692-4B86-BBAD-6555329CCA53}" type="pres">
      <dgm:prSet presAssocID="{58ECF0DD-FFEE-4845-857C-1C2A069581C3}" presName="bigChev" presStyleLbl="node1" presStyleIdx="0" presStyleCnt="2"/>
      <dgm:spPr/>
    </dgm:pt>
    <dgm:pt modelId="{14E3BB03-2A20-466D-A858-47DBE24B171E}" type="pres">
      <dgm:prSet presAssocID="{58ECF0DD-FFEE-4845-857C-1C2A069581C3}" presName="vSp" presStyleCnt="0"/>
      <dgm:spPr/>
    </dgm:pt>
    <dgm:pt modelId="{C3A1C96E-AC8C-4DF6-85A5-AF78CE4C4156}" type="pres">
      <dgm:prSet presAssocID="{4C40CE99-2D89-44B4-A91C-B0A6992C17AB}" presName="horFlow" presStyleCnt="0"/>
      <dgm:spPr/>
    </dgm:pt>
    <dgm:pt modelId="{A9E7C930-C067-40FA-9C95-A11FD143E4B5}" type="pres">
      <dgm:prSet presAssocID="{4C40CE99-2D89-44B4-A91C-B0A6992C17AB}" presName="bigChev" presStyleLbl="node1" presStyleIdx="1" presStyleCnt="2"/>
      <dgm:spPr/>
    </dgm:pt>
    <dgm:pt modelId="{D137BAD9-C5D5-4C28-830E-339A30450EB2}" type="pres">
      <dgm:prSet presAssocID="{73AC66BF-9F2B-4011-AC3B-5F731C4C05CF}" presName="parTrans" presStyleCnt="0"/>
      <dgm:spPr/>
    </dgm:pt>
    <dgm:pt modelId="{43545BB9-3569-4AEC-9CBC-8088476EBA28}" type="pres">
      <dgm:prSet presAssocID="{D14101B1-C390-43CF-ADCE-FD3536BC0423}" presName="node" presStyleLbl="alignAccFollowNode1" presStyleIdx="0" presStyleCnt="4">
        <dgm:presLayoutVars>
          <dgm:bulletEnabled val="1"/>
        </dgm:presLayoutVars>
      </dgm:prSet>
      <dgm:spPr/>
    </dgm:pt>
    <dgm:pt modelId="{5CA65507-C8DB-4BB1-AE5F-2FA0CFF985B5}" type="pres">
      <dgm:prSet presAssocID="{1DFAD30E-09C9-4B3B-86A7-31E1708156EB}" presName="sibTrans" presStyleCnt="0"/>
      <dgm:spPr/>
    </dgm:pt>
    <dgm:pt modelId="{9B9A29B0-7B3B-4AF1-AA56-AA6C1CC92BC2}" type="pres">
      <dgm:prSet presAssocID="{ED5040DD-6C9D-4081-80EF-480888F69A29}" presName="node" presStyleLbl="alignAccFollowNode1" presStyleIdx="1" presStyleCnt="4">
        <dgm:presLayoutVars>
          <dgm:bulletEnabled val="1"/>
        </dgm:presLayoutVars>
      </dgm:prSet>
      <dgm:spPr/>
    </dgm:pt>
    <dgm:pt modelId="{16A6F787-1175-498B-970B-DCB8D8C2C097}" type="pres">
      <dgm:prSet presAssocID="{3C74172E-4F3D-4F38-A963-D8435E4325A8}" presName="sibTrans" presStyleCnt="0"/>
      <dgm:spPr/>
    </dgm:pt>
    <dgm:pt modelId="{215B8C2D-83A9-41CB-BC20-A30943EE439E}" type="pres">
      <dgm:prSet presAssocID="{07F51534-D363-4D42-9EAA-D6C2BE4DEE4A}" presName="node" presStyleLbl="alignAccFollowNode1" presStyleIdx="2" presStyleCnt="4">
        <dgm:presLayoutVars>
          <dgm:bulletEnabled val="1"/>
        </dgm:presLayoutVars>
      </dgm:prSet>
      <dgm:spPr/>
    </dgm:pt>
    <dgm:pt modelId="{418C4732-DB9C-4775-A8A3-FEA4329CD209}" type="pres">
      <dgm:prSet presAssocID="{1ABE5235-4ED6-4997-98C8-BBFD24303310}" presName="sibTrans" presStyleCnt="0"/>
      <dgm:spPr/>
    </dgm:pt>
    <dgm:pt modelId="{5954B631-94C1-45B1-B441-197F399AE3D6}" type="pres">
      <dgm:prSet presAssocID="{212812EF-2E97-4F68-971B-92256F3A1046}" presName="node" presStyleLbl="alignAccFollowNode1" presStyleIdx="3" presStyleCnt="4">
        <dgm:presLayoutVars>
          <dgm:bulletEnabled val="1"/>
        </dgm:presLayoutVars>
      </dgm:prSet>
      <dgm:spPr/>
    </dgm:pt>
  </dgm:ptLst>
  <dgm:cxnLst>
    <dgm:cxn modelId="{88E17E0A-BFDB-448D-AE45-4FCDCA755C8D}" type="presOf" srcId="{07F51534-D363-4D42-9EAA-D6C2BE4DEE4A}" destId="{215B8C2D-83A9-41CB-BC20-A30943EE439E}" srcOrd="0" destOrd="0" presId="urn:microsoft.com/office/officeart/2005/8/layout/lProcess3"/>
    <dgm:cxn modelId="{54A5A616-16AF-4D19-AC01-5C42C6F358F0}" type="presOf" srcId="{212812EF-2E97-4F68-971B-92256F3A1046}" destId="{5954B631-94C1-45B1-B441-197F399AE3D6}" srcOrd="0" destOrd="0" presId="urn:microsoft.com/office/officeart/2005/8/layout/lProcess3"/>
    <dgm:cxn modelId="{F827C020-49E3-4912-9FA8-9E3F802D4E13}" srcId="{4C40CE99-2D89-44B4-A91C-B0A6992C17AB}" destId="{ED5040DD-6C9D-4081-80EF-480888F69A29}" srcOrd="1" destOrd="0" parTransId="{350C81E3-3116-43C5-A402-B9FA2D448485}" sibTransId="{3C74172E-4F3D-4F38-A963-D8435E4325A8}"/>
    <dgm:cxn modelId="{010DCD2A-778B-46F0-A70A-48F001916C6E}" srcId="{48193AAB-5A82-4AE0-80B6-34B879002F71}" destId="{58ECF0DD-FFEE-4845-857C-1C2A069581C3}" srcOrd="0" destOrd="0" parTransId="{CC222774-F9B0-40FA-B6C9-5786407BFEE1}" sibTransId="{F852C04F-F392-4F8A-9497-F72EDF556C6D}"/>
    <dgm:cxn modelId="{5758DA3E-6649-4930-8227-252FEB2719F1}" type="presOf" srcId="{ED5040DD-6C9D-4081-80EF-480888F69A29}" destId="{9B9A29B0-7B3B-4AF1-AA56-AA6C1CC92BC2}" srcOrd="0" destOrd="0" presId="urn:microsoft.com/office/officeart/2005/8/layout/lProcess3"/>
    <dgm:cxn modelId="{55998D4E-0676-4780-8C03-AFBEAB83FBB6}" srcId="{48193AAB-5A82-4AE0-80B6-34B879002F71}" destId="{4C40CE99-2D89-44B4-A91C-B0A6992C17AB}" srcOrd="1" destOrd="0" parTransId="{9C51BB62-F4A6-4545-9D4E-39D84080CB09}" sibTransId="{82FCFE05-178D-4824-811B-9EA881386A4D}"/>
    <dgm:cxn modelId="{94EB1B4F-0FC6-47BC-9A76-26E058D6400C}" type="presOf" srcId="{4C40CE99-2D89-44B4-A91C-B0A6992C17AB}" destId="{A9E7C930-C067-40FA-9C95-A11FD143E4B5}" srcOrd="0" destOrd="0" presId="urn:microsoft.com/office/officeart/2005/8/layout/lProcess3"/>
    <dgm:cxn modelId="{21112C8E-F779-4148-AD94-24F2F8EFDF09}" type="presOf" srcId="{D14101B1-C390-43CF-ADCE-FD3536BC0423}" destId="{43545BB9-3569-4AEC-9CBC-8088476EBA28}" srcOrd="0" destOrd="0" presId="urn:microsoft.com/office/officeart/2005/8/layout/lProcess3"/>
    <dgm:cxn modelId="{725D8C97-4BA3-4773-95EC-2C37E946911A}" srcId="{4C40CE99-2D89-44B4-A91C-B0A6992C17AB}" destId="{07F51534-D363-4D42-9EAA-D6C2BE4DEE4A}" srcOrd="2" destOrd="0" parTransId="{2F1272A8-44C4-48FB-908D-FDFF860DF2C0}" sibTransId="{1ABE5235-4ED6-4997-98C8-BBFD24303310}"/>
    <dgm:cxn modelId="{6F172E9B-465B-472C-A566-4BC253B69C92}" type="presOf" srcId="{58ECF0DD-FFEE-4845-857C-1C2A069581C3}" destId="{A692C0D0-E692-4B86-BBAD-6555329CCA53}" srcOrd="0" destOrd="0" presId="urn:microsoft.com/office/officeart/2005/8/layout/lProcess3"/>
    <dgm:cxn modelId="{B50DF5AC-68C4-4430-9012-A9424DBBA368}" srcId="{4C40CE99-2D89-44B4-A91C-B0A6992C17AB}" destId="{212812EF-2E97-4F68-971B-92256F3A1046}" srcOrd="3" destOrd="0" parTransId="{760B3EFA-D56B-4153-B677-A9562B037672}" sibTransId="{625712AB-FEB7-4287-B104-FB1ED9EB654E}"/>
    <dgm:cxn modelId="{1A1F0BBB-4C9D-4A00-A62F-0EC6C49571D7}" type="presOf" srcId="{48193AAB-5A82-4AE0-80B6-34B879002F71}" destId="{F71F7BFC-E665-4E60-BAA3-A23C023F5411}" srcOrd="0" destOrd="0" presId="urn:microsoft.com/office/officeart/2005/8/layout/lProcess3"/>
    <dgm:cxn modelId="{649CB8C2-1835-4803-9214-422A8A2EC0CC}" srcId="{4C40CE99-2D89-44B4-A91C-B0A6992C17AB}" destId="{D14101B1-C390-43CF-ADCE-FD3536BC0423}" srcOrd="0" destOrd="0" parTransId="{73AC66BF-9F2B-4011-AC3B-5F731C4C05CF}" sibTransId="{1DFAD30E-09C9-4B3B-86A7-31E1708156EB}"/>
    <dgm:cxn modelId="{C50ECDA7-CB72-4617-BAD4-F5717E8334D5}" type="presParOf" srcId="{F71F7BFC-E665-4E60-BAA3-A23C023F5411}" destId="{29F1F919-72E9-4B70-8377-E52BB1D15F46}" srcOrd="0" destOrd="0" presId="urn:microsoft.com/office/officeart/2005/8/layout/lProcess3"/>
    <dgm:cxn modelId="{6E845524-D47C-4149-9603-B35FA7E94167}" type="presParOf" srcId="{29F1F919-72E9-4B70-8377-E52BB1D15F46}" destId="{A692C0D0-E692-4B86-BBAD-6555329CCA53}" srcOrd="0" destOrd="0" presId="urn:microsoft.com/office/officeart/2005/8/layout/lProcess3"/>
    <dgm:cxn modelId="{B5256BA2-DC2E-4A2E-A59A-8466E7F41DFC}" type="presParOf" srcId="{F71F7BFC-E665-4E60-BAA3-A23C023F5411}" destId="{14E3BB03-2A20-466D-A858-47DBE24B171E}" srcOrd="1" destOrd="0" presId="urn:microsoft.com/office/officeart/2005/8/layout/lProcess3"/>
    <dgm:cxn modelId="{CF4B2BDC-644B-4A66-85FD-3DA3C4047D69}" type="presParOf" srcId="{F71F7BFC-E665-4E60-BAA3-A23C023F5411}" destId="{C3A1C96E-AC8C-4DF6-85A5-AF78CE4C4156}" srcOrd="2" destOrd="0" presId="urn:microsoft.com/office/officeart/2005/8/layout/lProcess3"/>
    <dgm:cxn modelId="{3817F4ED-0C5E-4BFD-A16F-BE21E93557F1}" type="presParOf" srcId="{C3A1C96E-AC8C-4DF6-85A5-AF78CE4C4156}" destId="{A9E7C930-C067-40FA-9C95-A11FD143E4B5}" srcOrd="0" destOrd="0" presId="urn:microsoft.com/office/officeart/2005/8/layout/lProcess3"/>
    <dgm:cxn modelId="{5B440759-C1D0-408A-8436-0B692ADCEFBF}" type="presParOf" srcId="{C3A1C96E-AC8C-4DF6-85A5-AF78CE4C4156}" destId="{D137BAD9-C5D5-4C28-830E-339A30450EB2}" srcOrd="1" destOrd="0" presId="urn:microsoft.com/office/officeart/2005/8/layout/lProcess3"/>
    <dgm:cxn modelId="{F28152D7-FA70-4360-B298-D6597C659643}" type="presParOf" srcId="{C3A1C96E-AC8C-4DF6-85A5-AF78CE4C4156}" destId="{43545BB9-3569-4AEC-9CBC-8088476EBA28}" srcOrd="2" destOrd="0" presId="urn:microsoft.com/office/officeart/2005/8/layout/lProcess3"/>
    <dgm:cxn modelId="{2DB61E5D-D6C8-4A92-A368-E45728A2D7E0}" type="presParOf" srcId="{C3A1C96E-AC8C-4DF6-85A5-AF78CE4C4156}" destId="{5CA65507-C8DB-4BB1-AE5F-2FA0CFF985B5}" srcOrd="3" destOrd="0" presId="urn:microsoft.com/office/officeart/2005/8/layout/lProcess3"/>
    <dgm:cxn modelId="{B85962C1-7754-45D4-A1AA-F9D5F05AD5B5}" type="presParOf" srcId="{C3A1C96E-AC8C-4DF6-85A5-AF78CE4C4156}" destId="{9B9A29B0-7B3B-4AF1-AA56-AA6C1CC92BC2}" srcOrd="4" destOrd="0" presId="urn:microsoft.com/office/officeart/2005/8/layout/lProcess3"/>
    <dgm:cxn modelId="{374BC294-7142-4B8D-AC92-09CDB4E93EF1}" type="presParOf" srcId="{C3A1C96E-AC8C-4DF6-85A5-AF78CE4C4156}" destId="{16A6F787-1175-498B-970B-DCB8D8C2C097}" srcOrd="5" destOrd="0" presId="urn:microsoft.com/office/officeart/2005/8/layout/lProcess3"/>
    <dgm:cxn modelId="{D5AF274B-ED0F-4C24-8EE5-23757A3AFA63}" type="presParOf" srcId="{C3A1C96E-AC8C-4DF6-85A5-AF78CE4C4156}" destId="{215B8C2D-83A9-41CB-BC20-A30943EE439E}" srcOrd="6" destOrd="0" presId="urn:microsoft.com/office/officeart/2005/8/layout/lProcess3"/>
    <dgm:cxn modelId="{7AD1DF01-6787-4DDE-AD1B-755CA0EFE73C}" type="presParOf" srcId="{C3A1C96E-AC8C-4DF6-85A5-AF78CE4C4156}" destId="{418C4732-DB9C-4775-A8A3-FEA4329CD209}" srcOrd="7" destOrd="0" presId="urn:microsoft.com/office/officeart/2005/8/layout/lProcess3"/>
    <dgm:cxn modelId="{B101D71E-3807-49BA-8AF3-C23E9E2DB94A}" type="presParOf" srcId="{C3A1C96E-AC8C-4DF6-85A5-AF78CE4C4156}" destId="{5954B631-94C1-45B1-B441-197F399AE3D6}"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F65D26-2371-4682-A8DE-DB2DB53F4A3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it-IT"/>
        </a:p>
      </dgm:t>
    </dgm:pt>
    <dgm:pt modelId="{201BA82C-6B0F-4900-840C-70F419FF4793}">
      <dgm:prSet custT="1"/>
      <dgm:spPr/>
      <dgm:t>
        <a:bodyPr/>
        <a:lstStyle/>
        <a:p>
          <a:r>
            <a:rPr lang="it-IT" sz="3200" b="1" dirty="0">
              <a:solidFill>
                <a:srgbClr val="FF0000"/>
              </a:solidFill>
            </a:rPr>
            <a:t>Target</a:t>
          </a:r>
          <a:r>
            <a:rPr lang="it-IT" sz="3200" dirty="0">
              <a:solidFill>
                <a:srgbClr val="FF0000"/>
              </a:solidFill>
            </a:rPr>
            <a:t> </a:t>
          </a:r>
        </a:p>
      </dgm:t>
    </dgm:pt>
    <dgm:pt modelId="{67F22BFE-0933-476F-A26E-3208D87F278A}" type="parTrans" cxnId="{F315E216-B440-430D-A418-F86C6408A7FC}">
      <dgm:prSet/>
      <dgm:spPr/>
      <dgm:t>
        <a:bodyPr/>
        <a:lstStyle/>
        <a:p>
          <a:endParaRPr lang="it-IT"/>
        </a:p>
      </dgm:t>
    </dgm:pt>
    <dgm:pt modelId="{7EC1EE2C-0BEA-463A-B82E-1664CA852D5A}" type="sibTrans" cxnId="{F315E216-B440-430D-A418-F86C6408A7FC}">
      <dgm:prSet/>
      <dgm:spPr/>
      <dgm:t>
        <a:bodyPr/>
        <a:lstStyle/>
        <a:p>
          <a:endParaRPr lang="it-IT"/>
        </a:p>
      </dgm:t>
    </dgm:pt>
    <dgm:pt modelId="{3A2166D2-1DD7-4E1A-B060-0D821926F88C}">
      <dgm:prSet/>
      <dgm:spPr/>
      <dgm:t>
        <a:bodyPr/>
        <a:lstStyle/>
        <a:p>
          <a:r>
            <a:rPr lang="it-IT" b="1">
              <a:solidFill>
                <a:srgbClr val="002060"/>
              </a:solidFill>
            </a:rPr>
            <a:t>Case editrici</a:t>
          </a:r>
        </a:p>
      </dgm:t>
    </dgm:pt>
    <dgm:pt modelId="{EDCD7C1D-875D-45FB-B2F9-4841A879A93F}" type="parTrans" cxnId="{58E48A27-F5FE-428E-9B8B-8A2D546207FC}">
      <dgm:prSet/>
      <dgm:spPr/>
      <dgm:t>
        <a:bodyPr/>
        <a:lstStyle/>
        <a:p>
          <a:endParaRPr lang="it-IT"/>
        </a:p>
      </dgm:t>
    </dgm:pt>
    <dgm:pt modelId="{0DF9C4B0-B6D1-4984-A879-120FC396B6A6}" type="sibTrans" cxnId="{58E48A27-F5FE-428E-9B8B-8A2D546207FC}">
      <dgm:prSet/>
      <dgm:spPr/>
      <dgm:t>
        <a:bodyPr/>
        <a:lstStyle/>
        <a:p>
          <a:endParaRPr lang="it-IT"/>
        </a:p>
      </dgm:t>
    </dgm:pt>
    <dgm:pt modelId="{A64FD3DD-9DF3-4020-8EFE-C39499EF17A3}">
      <dgm:prSet/>
      <dgm:spPr/>
      <dgm:t>
        <a:bodyPr/>
        <a:lstStyle/>
        <a:p>
          <a:r>
            <a:rPr lang="it-IT" b="1" dirty="0">
              <a:solidFill>
                <a:srgbClr val="002060"/>
              </a:solidFill>
            </a:rPr>
            <a:t>Testate registrate</a:t>
          </a:r>
        </a:p>
      </dgm:t>
    </dgm:pt>
    <dgm:pt modelId="{D412549D-9154-4E94-BAA3-F7B01C0CD87F}" type="parTrans" cxnId="{F3272E44-50A7-4E17-BE5C-5ED65F5836FA}">
      <dgm:prSet/>
      <dgm:spPr/>
      <dgm:t>
        <a:bodyPr/>
        <a:lstStyle/>
        <a:p>
          <a:endParaRPr lang="it-IT"/>
        </a:p>
      </dgm:t>
    </dgm:pt>
    <dgm:pt modelId="{E18D8A2D-D60A-4573-B0D8-9E09864CD278}" type="sibTrans" cxnId="{F3272E44-50A7-4E17-BE5C-5ED65F5836FA}">
      <dgm:prSet/>
      <dgm:spPr/>
      <dgm:t>
        <a:bodyPr/>
        <a:lstStyle/>
        <a:p>
          <a:endParaRPr lang="it-IT"/>
        </a:p>
      </dgm:t>
    </dgm:pt>
    <dgm:pt modelId="{5A8BAA9F-A2F8-49F6-A14B-D12E92C2A8F7}">
      <dgm:prSet/>
      <dgm:spPr/>
      <dgm:t>
        <a:bodyPr/>
        <a:lstStyle/>
        <a:p>
          <a:r>
            <a:rPr lang="it-IT" b="1" dirty="0">
              <a:solidFill>
                <a:srgbClr val="002060"/>
              </a:solidFill>
            </a:rPr>
            <a:t>Radio / TV</a:t>
          </a:r>
        </a:p>
      </dgm:t>
    </dgm:pt>
    <dgm:pt modelId="{23DA417A-3D7A-4A81-8A34-3780E11A6BB1}" type="parTrans" cxnId="{CB81A485-9527-418D-B099-0F6C7AEED0C6}">
      <dgm:prSet/>
      <dgm:spPr/>
      <dgm:t>
        <a:bodyPr/>
        <a:lstStyle/>
        <a:p>
          <a:endParaRPr lang="it-IT"/>
        </a:p>
      </dgm:t>
    </dgm:pt>
    <dgm:pt modelId="{DEDE91B2-B629-44CE-8383-D889FAA142F7}" type="sibTrans" cxnId="{CB81A485-9527-418D-B099-0F6C7AEED0C6}">
      <dgm:prSet/>
      <dgm:spPr/>
      <dgm:t>
        <a:bodyPr/>
        <a:lstStyle/>
        <a:p>
          <a:endParaRPr lang="it-IT"/>
        </a:p>
      </dgm:t>
    </dgm:pt>
    <dgm:pt modelId="{EBB800E3-A051-4E27-BF82-A3C2189F0B83}">
      <dgm:prSet/>
      <dgm:spPr/>
      <dgm:t>
        <a:bodyPr/>
        <a:lstStyle/>
        <a:p>
          <a:r>
            <a:rPr lang="it-IT" b="1" dirty="0">
              <a:solidFill>
                <a:srgbClr val="002060"/>
              </a:solidFill>
            </a:rPr>
            <a:t>Aziende</a:t>
          </a:r>
          <a:r>
            <a:rPr lang="it-IT" dirty="0"/>
            <a:t> (corporate blog di una qualsiasi azienda che intende editare contenuti normativi, come una company di costruzioni che vuole fornire informazioni sui bonus edilizi, oppure una produttrice di sistemi di videosorveglianza sulla normativa in tema di videosorveglianza urbana integrata) </a:t>
          </a:r>
        </a:p>
      </dgm:t>
    </dgm:pt>
    <dgm:pt modelId="{A3313A2D-1D34-4C81-8E63-9D19312FC490}" type="parTrans" cxnId="{F8217FCC-5614-4E96-BF4B-C9564173F6DB}">
      <dgm:prSet/>
      <dgm:spPr/>
      <dgm:t>
        <a:bodyPr/>
        <a:lstStyle/>
        <a:p>
          <a:endParaRPr lang="it-IT"/>
        </a:p>
      </dgm:t>
    </dgm:pt>
    <dgm:pt modelId="{0505CFF6-A2BA-4E97-97D4-1A99FB9F03E2}" type="sibTrans" cxnId="{F8217FCC-5614-4E96-BF4B-C9564173F6DB}">
      <dgm:prSet/>
      <dgm:spPr/>
      <dgm:t>
        <a:bodyPr/>
        <a:lstStyle/>
        <a:p>
          <a:endParaRPr lang="it-IT"/>
        </a:p>
      </dgm:t>
    </dgm:pt>
    <dgm:pt modelId="{E16A5E5F-78B1-419A-A154-A95D4CA15E63}" type="pres">
      <dgm:prSet presAssocID="{2CF65D26-2371-4682-A8DE-DB2DB53F4A34}" presName="Name0" presStyleCnt="0">
        <dgm:presLayoutVars>
          <dgm:dir/>
          <dgm:resizeHandles val="exact"/>
        </dgm:presLayoutVars>
      </dgm:prSet>
      <dgm:spPr/>
    </dgm:pt>
    <dgm:pt modelId="{A137CD22-0CE8-479F-BEA9-2BF4DB2CEC53}" type="pres">
      <dgm:prSet presAssocID="{201BA82C-6B0F-4900-840C-70F419FF4793}" presName="node" presStyleLbl="node1" presStyleIdx="0" presStyleCnt="5">
        <dgm:presLayoutVars>
          <dgm:bulletEnabled val="1"/>
        </dgm:presLayoutVars>
      </dgm:prSet>
      <dgm:spPr/>
    </dgm:pt>
    <dgm:pt modelId="{28B261A3-3F02-4E7B-B4BE-6E71459F631F}" type="pres">
      <dgm:prSet presAssocID="{7EC1EE2C-0BEA-463A-B82E-1664CA852D5A}" presName="sibTrans" presStyleLbl="sibTrans2D1" presStyleIdx="0" presStyleCnt="4"/>
      <dgm:spPr/>
    </dgm:pt>
    <dgm:pt modelId="{3C2F8DEC-72D0-4BBC-8B24-05DA39D4B2AA}" type="pres">
      <dgm:prSet presAssocID="{7EC1EE2C-0BEA-463A-B82E-1664CA852D5A}" presName="connectorText" presStyleLbl="sibTrans2D1" presStyleIdx="0" presStyleCnt="4"/>
      <dgm:spPr/>
    </dgm:pt>
    <dgm:pt modelId="{36C2D918-255E-4A4F-AED4-C1795A516FA3}" type="pres">
      <dgm:prSet presAssocID="{3A2166D2-1DD7-4E1A-B060-0D821926F88C}" presName="node" presStyleLbl="node1" presStyleIdx="1" presStyleCnt="5">
        <dgm:presLayoutVars>
          <dgm:bulletEnabled val="1"/>
        </dgm:presLayoutVars>
      </dgm:prSet>
      <dgm:spPr/>
    </dgm:pt>
    <dgm:pt modelId="{38D67266-39C8-428D-8ADB-365EF5D66D5B}" type="pres">
      <dgm:prSet presAssocID="{0DF9C4B0-B6D1-4984-A879-120FC396B6A6}" presName="sibTrans" presStyleLbl="sibTrans2D1" presStyleIdx="1" presStyleCnt="4"/>
      <dgm:spPr/>
    </dgm:pt>
    <dgm:pt modelId="{E37B5B7C-A54E-49B7-803E-BA4DB0210133}" type="pres">
      <dgm:prSet presAssocID="{0DF9C4B0-B6D1-4984-A879-120FC396B6A6}" presName="connectorText" presStyleLbl="sibTrans2D1" presStyleIdx="1" presStyleCnt="4"/>
      <dgm:spPr/>
    </dgm:pt>
    <dgm:pt modelId="{287A36CA-876C-45B5-8AC3-AA8AD69BF680}" type="pres">
      <dgm:prSet presAssocID="{A64FD3DD-9DF3-4020-8EFE-C39499EF17A3}" presName="node" presStyleLbl="node1" presStyleIdx="2" presStyleCnt="5">
        <dgm:presLayoutVars>
          <dgm:bulletEnabled val="1"/>
        </dgm:presLayoutVars>
      </dgm:prSet>
      <dgm:spPr/>
    </dgm:pt>
    <dgm:pt modelId="{34C726C8-18B4-4F7F-883C-F29D178DB4F6}" type="pres">
      <dgm:prSet presAssocID="{E18D8A2D-D60A-4573-B0D8-9E09864CD278}" presName="sibTrans" presStyleLbl="sibTrans2D1" presStyleIdx="2" presStyleCnt="4"/>
      <dgm:spPr/>
    </dgm:pt>
    <dgm:pt modelId="{11E636AF-D799-4878-B9BE-4AFFDED067DD}" type="pres">
      <dgm:prSet presAssocID="{E18D8A2D-D60A-4573-B0D8-9E09864CD278}" presName="connectorText" presStyleLbl="sibTrans2D1" presStyleIdx="2" presStyleCnt="4"/>
      <dgm:spPr/>
    </dgm:pt>
    <dgm:pt modelId="{CDB6BD76-47B1-4F4E-B089-EB80E746B1FF}" type="pres">
      <dgm:prSet presAssocID="{5A8BAA9F-A2F8-49F6-A14B-D12E92C2A8F7}" presName="node" presStyleLbl="node1" presStyleIdx="3" presStyleCnt="5" custLinFactNeighborX="-3111" custLinFactNeighborY="-229">
        <dgm:presLayoutVars>
          <dgm:bulletEnabled val="1"/>
        </dgm:presLayoutVars>
      </dgm:prSet>
      <dgm:spPr/>
    </dgm:pt>
    <dgm:pt modelId="{F5965BCF-5FB7-46AD-B0A1-55AF75B62B61}" type="pres">
      <dgm:prSet presAssocID="{DEDE91B2-B629-44CE-8383-D889FAA142F7}" presName="sibTrans" presStyleLbl="sibTrans2D1" presStyleIdx="3" presStyleCnt="4"/>
      <dgm:spPr/>
    </dgm:pt>
    <dgm:pt modelId="{78527FD5-BF06-463B-AF54-07794447BCEE}" type="pres">
      <dgm:prSet presAssocID="{DEDE91B2-B629-44CE-8383-D889FAA142F7}" presName="connectorText" presStyleLbl="sibTrans2D1" presStyleIdx="3" presStyleCnt="4"/>
      <dgm:spPr/>
    </dgm:pt>
    <dgm:pt modelId="{C2C42548-396C-46AF-BDA0-97207A981C61}" type="pres">
      <dgm:prSet presAssocID="{EBB800E3-A051-4E27-BF82-A3C2189F0B83}" presName="node" presStyleLbl="node1" presStyleIdx="4" presStyleCnt="5">
        <dgm:presLayoutVars>
          <dgm:bulletEnabled val="1"/>
        </dgm:presLayoutVars>
      </dgm:prSet>
      <dgm:spPr/>
    </dgm:pt>
  </dgm:ptLst>
  <dgm:cxnLst>
    <dgm:cxn modelId="{F315E216-B440-430D-A418-F86C6408A7FC}" srcId="{2CF65D26-2371-4682-A8DE-DB2DB53F4A34}" destId="{201BA82C-6B0F-4900-840C-70F419FF4793}" srcOrd="0" destOrd="0" parTransId="{67F22BFE-0933-476F-A26E-3208D87F278A}" sibTransId="{7EC1EE2C-0BEA-463A-B82E-1664CA852D5A}"/>
    <dgm:cxn modelId="{58E48A27-F5FE-428E-9B8B-8A2D546207FC}" srcId="{2CF65D26-2371-4682-A8DE-DB2DB53F4A34}" destId="{3A2166D2-1DD7-4E1A-B060-0D821926F88C}" srcOrd="1" destOrd="0" parTransId="{EDCD7C1D-875D-45FB-B2F9-4841A879A93F}" sibTransId="{0DF9C4B0-B6D1-4984-A879-120FC396B6A6}"/>
    <dgm:cxn modelId="{AF804B2F-4757-4F9E-B0FB-C0244513D898}" type="presOf" srcId="{0DF9C4B0-B6D1-4984-A879-120FC396B6A6}" destId="{38D67266-39C8-428D-8ADB-365EF5D66D5B}" srcOrd="0" destOrd="0" presId="urn:microsoft.com/office/officeart/2005/8/layout/process1"/>
    <dgm:cxn modelId="{9B7E4138-BF62-405B-9E82-EC9DB4C6C5E8}" type="presOf" srcId="{7EC1EE2C-0BEA-463A-B82E-1664CA852D5A}" destId="{3C2F8DEC-72D0-4BBC-8B24-05DA39D4B2AA}" srcOrd="1" destOrd="0" presId="urn:microsoft.com/office/officeart/2005/8/layout/process1"/>
    <dgm:cxn modelId="{F3D5C45B-F391-41DE-A3A0-D2033192AF6F}" type="presOf" srcId="{7EC1EE2C-0BEA-463A-B82E-1664CA852D5A}" destId="{28B261A3-3F02-4E7B-B4BE-6E71459F631F}" srcOrd="0" destOrd="0" presId="urn:microsoft.com/office/officeart/2005/8/layout/process1"/>
    <dgm:cxn modelId="{F3272E44-50A7-4E17-BE5C-5ED65F5836FA}" srcId="{2CF65D26-2371-4682-A8DE-DB2DB53F4A34}" destId="{A64FD3DD-9DF3-4020-8EFE-C39499EF17A3}" srcOrd="2" destOrd="0" parTransId="{D412549D-9154-4E94-BAA3-F7B01C0CD87F}" sibTransId="{E18D8A2D-D60A-4573-B0D8-9E09864CD278}"/>
    <dgm:cxn modelId="{A9CC2657-A171-44B8-BBA8-7FBC53FDC9AA}" type="presOf" srcId="{3A2166D2-1DD7-4E1A-B060-0D821926F88C}" destId="{36C2D918-255E-4A4F-AED4-C1795A516FA3}" srcOrd="0" destOrd="0" presId="urn:microsoft.com/office/officeart/2005/8/layout/process1"/>
    <dgm:cxn modelId="{74455B7E-ED87-460B-80C6-27D8C988EA31}" type="presOf" srcId="{DEDE91B2-B629-44CE-8383-D889FAA142F7}" destId="{78527FD5-BF06-463B-AF54-07794447BCEE}" srcOrd="1" destOrd="0" presId="urn:microsoft.com/office/officeart/2005/8/layout/process1"/>
    <dgm:cxn modelId="{CB81A485-9527-418D-B099-0F6C7AEED0C6}" srcId="{2CF65D26-2371-4682-A8DE-DB2DB53F4A34}" destId="{5A8BAA9F-A2F8-49F6-A14B-D12E92C2A8F7}" srcOrd="3" destOrd="0" parTransId="{23DA417A-3D7A-4A81-8A34-3780E11A6BB1}" sibTransId="{DEDE91B2-B629-44CE-8383-D889FAA142F7}"/>
    <dgm:cxn modelId="{9E437B9E-6243-45F9-92CF-FAAB4638352D}" type="presOf" srcId="{E18D8A2D-D60A-4573-B0D8-9E09864CD278}" destId="{11E636AF-D799-4878-B9BE-4AFFDED067DD}" srcOrd="1" destOrd="0" presId="urn:microsoft.com/office/officeart/2005/8/layout/process1"/>
    <dgm:cxn modelId="{39BEE09F-2B2D-40B8-8182-85DD42413FA8}" type="presOf" srcId="{0DF9C4B0-B6D1-4984-A879-120FC396B6A6}" destId="{E37B5B7C-A54E-49B7-803E-BA4DB0210133}" srcOrd="1" destOrd="0" presId="urn:microsoft.com/office/officeart/2005/8/layout/process1"/>
    <dgm:cxn modelId="{E1C883BA-AA96-42F2-A086-1B0C99ABDB94}" type="presOf" srcId="{A64FD3DD-9DF3-4020-8EFE-C39499EF17A3}" destId="{287A36CA-876C-45B5-8AC3-AA8AD69BF680}" srcOrd="0" destOrd="0" presId="urn:microsoft.com/office/officeart/2005/8/layout/process1"/>
    <dgm:cxn modelId="{F8217FCC-5614-4E96-BF4B-C9564173F6DB}" srcId="{2CF65D26-2371-4682-A8DE-DB2DB53F4A34}" destId="{EBB800E3-A051-4E27-BF82-A3C2189F0B83}" srcOrd="4" destOrd="0" parTransId="{A3313A2D-1D34-4C81-8E63-9D19312FC490}" sibTransId="{0505CFF6-A2BA-4E97-97D4-1A99FB9F03E2}"/>
    <dgm:cxn modelId="{AFC74BCD-0FD2-4822-A9AA-7EF79F7B6A7F}" type="presOf" srcId="{EBB800E3-A051-4E27-BF82-A3C2189F0B83}" destId="{C2C42548-396C-46AF-BDA0-97207A981C61}" srcOrd="0" destOrd="0" presId="urn:microsoft.com/office/officeart/2005/8/layout/process1"/>
    <dgm:cxn modelId="{A08D3AE1-BFEF-483B-801D-EA6E85708739}" type="presOf" srcId="{201BA82C-6B0F-4900-840C-70F419FF4793}" destId="{A137CD22-0CE8-479F-BEA9-2BF4DB2CEC53}" srcOrd="0" destOrd="0" presId="urn:microsoft.com/office/officeart/2005/8/layout/process1"/>
    <dgm:cxn modelId="{670ED1EA-A19F-4996-8AFD-D92FE025C940}" type="presOf" srcId="{E18D8A2D-D60A-4573-B0D8-9E09864CD278}" destId="{34C726C8-18B4-4F7F-883C-F29D178DB4F6}" srcOrd="0" destOrd="0" presId="urn:microsoft.com/office/officeart/2005/8/layout/process1"/>
    <dgm:cxn modelId="{98B1D4ED-FF66-4228-BB25-6FAA05AC1ED3}" type="presOf" srcId="{DEDE91B2-B629-44CE-8383-D889FAA142F7}" destId="{F5965BCF-5FB7-46AD-B0A1-55AF75B62B61}" srcOrd="0" destOrd="0" presId="urn:microsoft.com/office/officeart/2005/8/layout/process1"/>
    <dgm:cxn modelId="{814218FC-12CE-4E72-8333-84A518B40A40}" type="presOf" srcId="{5A8BAA9F-A2F8-49F6-A14B-D12E92C2A8F7}" destId="{CDB6BD76-47B1-4F4E-B089-EB80E746B1FF}" srcOrd="0" destOrd="0" presId="urn:microsoft.com/office/officeart/2005/8/layout/process1"/>
    <dgm:cxn modelId="{B0C711FD-4622-4ECB-B85E-BD4B4797687F}" type="presOf" srcId="{2CF65D26-2371-4682-A8DE-DB2DB53F4A34}" destId="{E16A5E5F-78B1-419A-A154-A95D4CA15E63}" srcOrd="0" destOrd="0" presId="urn:microsoft.com/office/officeart/2005/8/layout/process1"/>
    <dgm:cxn modelId="{FE057680-7AB7-41F9-98B6-CB8A297AB483}" type="presParOf" srcId="{E16A5E5F-78B1-419A-A154-A95D4CA15E63}" destId="{A137CD22-0CE8-479F-BEA9-2BF4DB2CEC53}" srcOrd="0" destOrd="0" presId="urn:microsoft.com/office/officeart/2005/8/layout/process1"/>
    <dgm:cxn modelId="{87EA14AC-CE35-4138-BBEA-BC4BFE79F3C1}" type="presParOf" srcId="{E16A5E5F-78B1-419A-A154-A95D4CA15E63}" destId="{28B261A3-3F02-4E7B-B4BE-6E71459F631F}" srcOrd="1" destOrd="0" presId="urn:microsoft.com/office/officeart/2005/8/layout/process1"/>
    <dgm:cxn modelId="{F64F248A-BDC8-4B86-88BA-9CAFD4711B0B}" type="presParOf" srcId="{28B261A3-3F02-4E7B-B4BE-6E71459F631F}" destId="{3C2F8DEC-72D0-4BBC-8B24-05DA39D4B2AA}" srcOrd="0" destOrd="0" presId="urn:microsoft.com/office/officeart/2005/8/layout/process1"/>
    <dgm:cxn modelId="{E588192A-343E-4C2E-A873-0ADD5B178B1B}" type="presParOf" srcId="{E16A5E5F-78B1-419A-A154-A95D4CA15E63}" destId="{36C2D918-255E-4A4F-AED4-C1795A516FA3}" srcOrd="2" destOrd="0" presId="urn:microsoft.com/office/officeart/2005/8/layout/process1"/>
    <dgm:cxn modelId="{41D4E790-F382-49B0-8156-8A10689E550A}" type="presParOf" srcId="{E16A5E5F-78B1-419A-A154-A95D4CA15E63}" destId="{38D67266-39C8-428D-8ADB-365EF5D66D5B}" srcOrd="3" destOrd="0" presId="urn:microsoft.com/office/officeart/2005/8/layout/process1"/>
    <dgm:cxn modelId="{30053536-184D-4EC2-91CA-E7519AC85391}" type="presParOf" srcId="{38D67266-39C8-428D-8ADB-365EF5D66D5B}" destId="{E37B5B7C-A54E-49B7-803E-BA4DB0210133}" srcOrd="0" destOrd="0" presId="urn:microsoft.com/office/officeart/2005/8/layout/process1"/>
    <dgm:cxn modelId="{E8DE20E6-9C25-44C9-8619-3F37AAF87595}" type="presParOf" srcId="{E16A5E5F-78B1-419A-A154-A95D4CA15E63}" destId="{287A36CA-876C-45B5-8AC3-AA8AD69BF680}" srcOrd="4" destOrd="0" presId="urn:microsoft.com/office/officeart/2005/8/layout/process1"/>
    <dgm:cxn modelId="{A371192B-FB0E-4EAE-8C91-3FFEA0358AA0}" type="presParOf" srcId="{E16A5E5F-78B1-419A-A154-A95D4CA15E63}" destId="{34C726C8-18B4-4F7F-883C-F29D178DB4F6}" srcOrd="5" destOrd="0" presId="urn:microsoft.com/office/officeart/2005/8/layout/process1"/>
    <dgm:cxn modelId="{9835998A-0D15-4514-A284-D6BBBD346207}" type="presParOf" srcId="{34C726C8-18B4-4F7F-883C-F29D178DB4F6}" destId="{11E636AF-D799-4878-B9BE-4AFFDED067DD}" srcOrd="0" destOrd="0" presId="urn:microsoft.com/office/officeart/2005/8/layout/process1"/>
    <dgm:cxn modelId="{83C4B89D-D2BA-4741-834B-BE50B41C6C2A}" type="presParOf" srcId="{E16A5E5F-78B1-419A-A154-A95D4CA15E63}" destId="{CDB6BD76-47B1-4F4E-B089-EB80E746B1FF}" srcOrd="6" destOrd="0" presId="urn:microsoft.com/office/officeart/2005/8/layout/process1"/>
    <dgm:cxn modelId="{86BFBFE7-DC62-4971-B932-962183D56EC7}" type="presParOf" srcId="{E16A5E5F-78B1-419A-A154-A95D4CA15E63}" destId="{F5965BCF-5FB7-46AD-B0A1-55AF75B62B61}" srcOrd="7" destOrd="0" presId="urn:microsoft.com/office/officeart/2005/8/layout/process1"/>
    <dgm:cxn modelId="{21ECFB3D-C91C-48D0-BF6D-CD3503C78193}" type="presParOf" srcId="{F5965BCF-5FB7-46AD-B0A1-55AF75B62B61}" destId="{78527FD5-BF06-463B-AF54-07794447BCEE}" srcOrd="0" destOrd="0" presId="urn:microsoft.com/office/officeart/2005/8/layout/process1"/>
    <dgm:cxn modelId="{25D6C7CD-76DD-48F6-9E8A-338FA28416B6}" type="presParOf" srcId="{E16A5E5F-78B1-419A-A154-A95D4CA15E63}" destId="{C2C42548-396C-46AF-BDA0-97207A981C6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7E31F-0A85-42DC-9873-E23DFC01B7B3}">
      <dsp:nvSpPr>
        <dsp:cNvPr id="0" name=""/>
        <dsp:cNvSpPr/>
      </dsp:nvSpPr>
      <dsp:spPr>
        <a:xfrm>
          <a:off x="3377463" y="998"/>
          <a:ext cx="3799646" cy="5815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rgbClr val="FF0000"/>
              </a:solidFill>
            </a:rPr>
            <a:t>Formazione / competenze</a:t>
          </a:r>
          <a:r>
            <a:rPr lang="it-IT" sz="1600" kern="1200" dirty="0">
              <a:solidFill>
                <a:srgbClr val="FF0000"/>
              </a:solidFill>
            </a:rPr>
            <a:t> </a:t>
          </a:r>
        </a:p>
      </dsp:txBody>
      <dsp:txXfrm>
        <a:off x="3405851" y="29386"/>
        <a:ext cx="3742870" cy="524746"/>
      </dsp:txXfrm>
    </dsp:sp>
    <dsp:sp modelId="{0C1B2D1F-84B9-41FB-8B61-2AF0720CE616}">
      <dsp:nvSpPr>
        <dsp:cNvPr id="0" name=""/>
        <dsp:cNvSpPr/>
      </dsp:nvSpPr>
      <dsp:spPr>
        <a:xfrm>
          <a:off x="3377463" y="611597"/>
          <a:ext cx="3799646" cy="5815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kern="1200"/>
            <a:t>Master/corso in comunicazione o legal communication</a:t>
          </a:r>
        </a:p>
      </dsp:txBody>
      <dsp:txXfrm>
        <a:off x="3405851" y="639985"/>
        <a:ext cx="3742870" cy="524746"/>
      </dsp:txXfrm>
    </dsp:sp>
    <dsp:sp modelId="{7192FC02-5D33-4B05-9F06-77F69614BA09}">
      <dsp:nvSpPr>
        <dsp:cNvPr id="0" name=""/>
        <dsp:cNvSpPr/>
      </dsp:nvSpPr>
      <dsp:spPr>
        <a:xfrm>
          <a:off x="3377463" y="1222195"/>
          <a:ext cx="3799646" cy="5815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kern="1200"/>
            <a:t>Problem solving</a:t>
          </a:r>
        </a:p>
      </dsp:txBody>
      <dsp:txXfrm>
        <a:off x="3405851" y="1250583"/>
        <a:ext cx="3742870" cy="524746"/>
      </dsp:txXfrm>
    </dsp:sp>
    <dsp:sp modelId="{A6DF0A2C-8A99-49E0-9B7E-7814125EFC03}">
      <dsp:nvSpPr>
        <dsp:cNvPr id="0" name=""/>
        <dsp:cNvSpPr/>
      </dsp:nvSpPr>
      <dsp:spPr>
        <a:xfrm>
          <a:off x="3377463" y="1832793"/>
          <a:ext cx="3799646" cy="5815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kern="1200" dirty="0"/>
            <a:t>Comunicazione strategica performativa</a:t>
          </a:r>
        </a:p>
      </dsp:txBody>
      <dsp:txXfrm>
        <a:off x="3405851" y="1861181"/>
        <a:ext cx="3742870" cy="524746"/>
      </dsp:txXfrm>
    </dsp:sp>
    <dsp:sp modelId="{BBB0BDDE-FE8F-4BD4-B90F-5FD719CCAA64}">
      <dsp:nvSpPr>
        <dsp:cNvPr id="0" name=""/>
        <dsp:cNvSpPr/>
      </dsp:nvSpPr>
      <dsp:spPr>
        <a:xfrm>
          <a:off x="3377463" y="2443391"/>
          <a:ext cx="3799646" cy="5815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kern="1200" dirty="0"/>
            <a:t>Dialettica, retorica, persuasione, public </a:t>
          </a:r>
          <a:r>
            <a:rPr lang="it-IT" sz="1600" kern="1200" dirty="0" err="1"/>
            <a:t>speaking</a:t>
          </a:r>
          <a:endParaRPr lang="it-IT" sz="1600" kern="1200" dirty="0"/>
        </a:p>
      </dsp:txBody>
      <dsp:txXfrm>
        <a:off x="3405851" y="2471779"/>
        <a:ext cx="3742870" cy="524746"/>
      </dsp:txXfrm>
    </dsp:sp>
    <dsp:sp modelId="{19436D79-474B-40E7-A066-51D39BC88ADD}">
      <dsp:nvSpPr>
        <dsp:cNvPr id="0" name=""/>
        <dsp:cNvSpPr/>
      </dsp:nvSpPr>
      <dsp:spPr>
        <a:xfrm>
          <a:off x="3377463" y="3053990"/>
          <a:ext cx="3799646" cy="5815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kern="1200"/>
            <a:t>Social media management</a:t>
          </a:r>
        </a:p>
      </dsp:txBody>
      <dsp:txXfrm>
        <a:off x="3405851" y="3082378"/>
        <a:ext cx="3742870" cy="524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1E467-6492-4FED-B9A4-133A6803C802}">
      <dsp:nvSpPr>
        <dsp:cNvPr id="0" name=""/>
        <dsp:cNvSpPr/>
      </dsp:nvSpPr>
      <dsp:spPr>
        <a:xfrm>
          <a:off x="1818255" y="3363772"/>
          <a:ext cx="3677603" cy="0"/>
        </a:xfrm>
        <a:prstGeom prst="line">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B6167-E806-4640-AC67-80219AA6BEF2}">
      <dsp:nvSpPr>
        <dsp:cNvPr id="0" name=""/>
        <dsp:cNvSpPr/>
      </dsp:nvSpPr>
      <dsp:spPr>
        <a:xfrm>
          <a:off x="1818255" y="2811023"/>
          <a:ext cx="3144854" cy="0"/>
        </a:xfrm>
        <a:prstGeom prst="line">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57E4A-20F6-4230-B337-4C0FB3E5372E}">
      <dsp:nvSpPr>
        <dsp:cNvPr id="0" name=""/>
        <dsp:cNvSpPr/>
      </dsp:nvSpPr>
      <dsp:spPr>
        <a:xfrm>
          <a:off x="1818255" y="2163724"/>
          <a:ext cx="2854661" cy="0"/>
        </a:xfrm>
        <a:prstGeom prst="line">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11DA0-6A72-4B63-85AE-39B4929A766A}">
      <dsp:nvSpPr>
        <dsp:cNvPr id="0" name=""/>
        <dsp:cNvSpPr/>
      </dsp:nvSpPr>
      <dsp:spPr>
        <a:xfrm>
          <a:off x="1818255" y="1472786"/>
          <a:ext cx="2854661" cy="0"/>
        </a:xfrm>
        <a:prstGeom prst="line">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D0932-8EA4-413B-A066-0B6C5041F452}">
      <dsp:nvSpPr>
        <dsp:cNvPr id="0" name=""/>
        <dsp:cNvSpPr/>
      </dsp:nvSpPr>
      <dsp:spPr>
        <a:xfrm>
          <a:off x="1818255" y="825487"/>
          <a:ext cx="3144854" cy="0"/>
        </a:xfrm>
        <a:prstGeom prst="line">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64237-CCAA-426C-A55E-EF068A3DA475}">
      <dsp:nvSpPr>
        <dsp:cNvPr id="0" name=""/>
        <dsp:cNvSpPr/>
      </dsp:nvSpPr>
      <dsp:spPr>
        <a:xfrm>
          <a:off x="1818255" y="272738"/>
          <a:ext cx="3677603" cy="0"/>
        </a:xfrm>
        <a:prstGeom prst="line">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1D5CB-5BBD-4002-A43A-6F78F07DE551}">
      <dsp:nvSpPr>
        <dsp:cNvPr id="0" name=""/>
        <dsp:cNvSpPr/>
      </dsp:nvSpPr>
      <dsp:spPr>
        <a:xfrm>
          <a:off x="0" y="0"/>
          <a:ext cx="3636511" cy="3636511"/>
        </a:xfrm>
        <a:prstGeom prst="ellipse">
          <a:avLst/>
        </a:prstGeom>
        <a:solidFill>
          <a:schemeClr val="accent2"/>
        </a:solidFill>
        <a:ln w="15875" cap="rnd" cmpd="sng" algn="ctr">
          <a:solidFill>
            <a:srgbClr val="FAA0F1"/>
          </a:solidFill>
          <a:prstDash val="solid"/>
        </a:ln>
        <a:effectLst/>
      </dsp:spPr>
      <dsp:style>
        <a:lnRef idx="2">
          <a:scrgbClr r="0" g="0" b="0"/>
        </a:lnRef>
        <a:fillRef idx="1">
          <a:scrgbClr r="0" g="0" b="0"/>
        </a:fillRef>
        <a:effectRef idx="0">
          <a:scrgbClr r="0" g="0" b="0"/>
        </a:effectRef>
        <a:fontRef idx="minor"/>
      </dsp:style>
    </dsp:sp>
    <dsp:sp modelId="{F8EB430C-928F-418A-9EC6-157EAF5A6CA5}">
      <dsp:nvSpPr>
        <dsp:cNvPr id="0" name=""/>
        <dsp:cNvSpPr/>
      </dsp:nvSpPr>
      <dsp:spPr>
        <a:xfrm>
          <a:off x="703202" y="1739705"/>
          <a:ext cx="2230106" cy="158261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578100">
            <a:lnSpc>
              <a:spcPct val="90000"/>
            </a:lnSpc>
            <a:spcBef>
              <a:spcPct val="0"/>
            </a:spcBef>
            <a:spcAft>
              <a:spcPct val="35000"/>
            </a:spcAft>
            <a:buNone/>
          </a:pPr>
          <a:r>
            <a:rPr lang="it-IT" sz="5800" b="1" kern="1200" dirty="0">
              <a:solidFill>
                <a:srgbClr val="FF0000"/>
              </a:solidFill>
            </a:rPr>
            <a:t>Target</a:t>
          </a:r>
          <a:endParaRPr lang="it-IT" sz="5800" kern="1200" dirty="0">
            <a:solidFill>
              <a:srgbClr val="FF0000"/>
            </a:solidFill>
          </a:endParaRPr>
        </a:p>
      </dsp:txBody>
      <dsp:txXfrm>
        <a:off x="703202" y="1739705"/>
        <a:ext cx="2230106" cy="1582612"/>
      </dsp:txXfrm>
    </dsp:sp>
    <dsp:sp modelId="{0B17C3F2-8DED-4963-BECF-D6E387C7205C}">
      <dsp:nvSpPr>
        <dsp:cNvPr id="0" name=""/>
        <dsp:cNvSpPr/>
      </dsp:nvSpPr>
      <dsp:spPr>
        <a:xfrm>
          <a:off x="5223120" y="0"/>
          <a:ext cx="545476" cy="54547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2A6BC0-DBDE-4333-8634-5E8F3C4E18AF}">
      <dsp:nvSpPr>
        <dsp:cNvPr id="0" name=""/>
        <dsp:cNvSpPr/>
      </dsp:nvSpPr>
      <dsp:spPr>
        <a:xfrm>
          <a:off x="5768597" y="0"/>
          <a:ext cx="2632287" cy="54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0" rIns="133350" bIns="0" numCol="1" spcCol="1270" anchor="ctr" anchorCtr="0">
          <a:noAutofit/>
        </a:bodyPr>
        <a:lstStyle/>
        <a:p>
          <a:pPr marL="0" lvl="0" indent="0" algn="l" defTabSz="1555750">
            <a:lnSpc>
              <a:spcPct val="90000"/>
            </a:lnSpc>
            <a:spcBef>
              <a:spcPct val="0"/>
            </a:spcBef>
            <a:spcAft>
              <a:spcPct val="35000"/>
            </a:spcAft>
            <a:buNone/>
          </a:pPr>
          <a:r>
            <a:rPr lang="it-IT" sz="3500" kern="1200"/>
            <a:t>studi legali</a:t>
          </a:r>
        </a:p>
      </dsp:txBody>
      <dsp:txXfrm>
        <a:off x="5768597" y="0"/>
        <a:ext cx="2632287" cy="545476"/>
      </dsp:txXfrm>
    </dsp:sp>
    <dsp:sp modelId="{B3D86DA4-2F8D-48C2-AB96-B2B3B1DF6395}">
      <dsp:nvSpPr>
        <dsp:cNvPr id="0" name=""/>
        <dsp:cNvSpPr/>
      </dsp:nvSpPr>
      <dsp:spPr>
        <a:xfrm>
          <a:off x="4690371" y="552749"/>
          <a:ext cx="545476" cy="54547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CCE70E-A0AB-4FB1-B86A-116062898B06}">
      <dsp:nvSpPr>
        <dsp:cNvPr id="0" name=""/>
        <dsp:cNvSpPr/>
      </dsp:nvSpPr>
      <dsp:spPr>
        <a:xfrm>
          <a:off x="5235848" y="552749"/>
          <a:ext cx="2925299" cy="54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0" rIns="133350" bIns="0" numCol="1" spcCol="1270" anchor="ctr" anchorCtr="0">
          <a:noAutofit/>
        </a:bodyPr>
        <a:lstStyle/>
        <a:p>
          <a:pPr marL="0" lvl="0" indent="0" algn="l" defTabSz="1555750">
            <a:lnSpc>
              <a:spcPct val="90000"/>
            </a:lnSpc>
            <a:spcBef>
              <a:spcPct val="0"/>
            </a:spcBef>
            <a:spcAft>
              <a:spcPct val="35000"/>
            </a:spcAft>
            <a:buNone/>
          </a:pPr>
          <a:r>
            <a:rPr lang="it-IT" sz="3500" kern="1200"/>
            <a:t>studi notarili</a:t>
          </a:r>
        </a:p>
      </dsp:txBody>
      <dsp:txXfrm>
        <a:off x="5235848" y="552749"/>
        <a:ext cx="2925299" cy="545476"/>
      </dsp:txXfrm>
    </dsp:sp>
    <dsp:sp modelId="{5FA3B7EB-E3A9-43B0-A255-B2DF23EC25CC}">
      <dsp:nvSpPr>
        <dsp:cNvPr id="0" name=""/>
        <dsp:cNvSpPr/>
      </dsp:nvSpPr>
      <dsp:spPr>
        <a:xfrm>
          <a:off x="4400178" y="1200048"/>
          <a:ext cx="545476" cy="54547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BF44C-58AA-4BA7-B0C0-CFFD8FE1C55A}">
      <dsp:nvSpPr>
        <dsp:cNvPr id="0" name=""/>
        <dsp:cNvSpPr/>
      </dsp:nvSpPr>
      <dsp:spPr>
        <a:xfrm>
          <a:off x="4945654" y="1200048"/>
          <a:ext cx="5135666" cy="54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0" rIns="133350" bIns="0" numCol="1" spcCol="1270" anchor="ctr" anchorCtr="0">
          <a:noAutofit/>
        </a:bodyPr>
        <a:lstStyle/>
        <a:p>
          <a:pPr marL="0" lvl="0" indent="0" algn="l" defTabSz="1555750">
            <a:lnSpc>
              <a:spcPct val="90000"/>
            </a:lnSpc>
            <a:spcBef>
              <a:spcPct val="0"/>
            </a:spcBef>
            <a:spcAft>
              <a:spcPct val="35000"/>
            </a:spcAft>
            <a:buNone/>
          </a:pPr>
          <a:r>
            <a:rPr lang="it-IT" sz="3500" kern="1200"/>
            <a:t>studi di commercialisti </a:t>
          </a:r>
        </a:p>
      </dsp:txBody>
      <dsp:txXfrm>
        <a:off x="4945654" y="1200048"/>
        <a:ext cx="5135666" cy="545476"/>
      </dsp:txXfrm>
    </dsp:sp>
    <dsp:sp modelId="{F52FCDDE-3EE5-4FAA-B23F-6DA035162AC0}">
      <dsp:nvSpPr>
        <dsp:cNvPr id="0" name=""/>
        <dsp:cNvSpPr/>
      </dsp:nvSpPr>
      <dsp:spPr>
        <a:xfrm>
          <a:off x="4400178" y="1890985"/>
          <a:ext cx="545476" cy="54547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1ED628-55E0-435E-8540-D21B18DD49F0}">
      <dsp:nvSpPr>
        <dsp:cNvPr id="0" name=""/>
        <dsp:cNvSpPr/>
      </dsp:nvSpPr>
      <dsp:spPr>
        <a:xfrm>
          <a:off x="4945654" y="1890985"/>
          <a:ext cx="3715908" cy="54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0" rIns="133350" bIns="0" numCol="1" spcCol="1270" anchor="ctr" anchorCtr="0">
          <a:noAutofit/>
        </a:bodyPr>
        <a:lstStyle/>
        <a:p>
          <a:pPr marL="0" lvl="0" indent="0" algn="l" defTabSz="1555750">
            <a:lnSpc>
              <a:spcPct val="90000"/>
            </a:lnSpc>
            <a:spcBef>
              <a:spcPct val="0"/>
            </a:spcBef>
            <a:spcAft>
              <a:spcPct val="35000"/>
            </a:spcAft>
            <a:buNone/>
          </a:pPr>
          <a:r>
            <a:rPr lang="it-IT" sz="3500" kern="1200"/>
            <a:t>esperti contabili</a:t>
          </a:r>
        </a:p>
      </dsp:txBody>
      <dsp:txXfrm>
        <a:off x="4945654" y="1890985"/>
        <a:ext cx="3715908" cy="545476"/>
      </dsp:txXfrm>
    </dsp:sp>
    <dsp:sp modelId="{36E978AC-D167-4224-9A60-CEFF1833B3DE}">
      <dsp:nvSpPr>
        <dsp:cNvPr id="0" name=""/>
        <dsp:cNvSpPr/>
      </dsp:nvSpPr>
      <dsp:spPr>
        <a:xfrm>
          <a:off x="4690371" y="2538284"/>
          <a:ext cx="545476" cy="54547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1B157-1324-44C3-9790-04B75C213D31}">
      <dsp:nvSpPr>
        <dsp:cNvPr id="0" name=""/>
        <dsp:cNvSpPr/>
      </dsp:nvSpPr>
      <dsp:spPr>
        <a:xfrm>
          <a:off x="5235848" y="2538284"/>
          <a:ext cx="3822833" cy="54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0" rIns="133350" bIns="0" numCol="1" spcCol="1270" anchor="ctr" anchorCtr="0">
          <a:noAutofit/>
        </a:bodyPr>
        <a:lstStyle/>
        <a:p>
          <a:pPr marL="0" lvl="0" indent="0" algn="l" defTabSz="1555750">
            <a:lnSpc>
              <a:spcPct val="90000"/>
            </a:lnSpc>
            <a:spcBef>
              <a:spcPct val="0"/>
            </a:spcBef>
            <a:spcAft>
              <a:spcPct val="35000"/>
            </a:spcAft>
            <a:buNone/>
          </a:pPr>
          <a:r>
            <a:rPr lang="it-IT" sz="3500" kern="1200"/>
            <a:t>consulenti fiscali</a:t>
          </a:r>
        </a:p>
      </dsp:txBody>
      <dsp:txXfrm>
        <a:off x="5235848" y="2538284"/>
        <a:ext cx="3822833" cy="545476"/>
      </dsp:txXfrm>
    </dsp:sp>
    <dsp:sp modelId="{285C711B-F4D5-48AA-80ED-EF81CCCE59A0}">
      <dsp:nvSpPr>
        <dsp:cNvPr id="0" name=""/>
        <dsp:cNvSpPr/>
      </dsp:nvSpPr>
      <dsp:spPr>
        <a:xfrm>
          <a:off x="5223120" y="3091034"/>
          <a:ext cx="545476" cy="54547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53D16-D5B3-47D8-BCBB-A9F0691B96AF}">
      <dsp:nvSpPr>
        <dsp:cNvPr id="0" name=""/>
        <dsp:cNvSpPr/>
      </dsp:nvSpPr>
      <dsp:spPr>
        <a:xfrm>
          <a:off x="5768597" y="3091034"/>
          <a:ext cx="4785976" cy="54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0" rIns="133350" bIns="0" numCol="1" spcCol="1270" anchor="ctr" anchorCtr="0">
          <a:noAutofit/>
        </a:bodyPr>
        <a:lstStyle/>
        <a:p>
          <a:pPr marL="0" lvl="0" indent="0" algn="l" defTabSz="1555750">
            <a:lnSpc>
              <a:spcPct val="90000"/>
            </a:lnSpc>
            <a:spcBef>
              <a:spcPct val="0"/>
            </a:spcBef>
            <a:spcAft>
              <a:spcPct val="35000"/>
            </a:spcAft>
            <a:buNone/>
          </a:pPr>
          <a:r>
            <a:rPr lang="it-IT" sz="3500" kern="1200"/>
            <a:t>consulenti del lavoro </a:t>
          </a:r>
        </a:p>
      </dsp:txBody>
      <dsp:txXfrm>
        <a:off x="5768597" y="3091034"/>
        <a:ext cx="4785976" cy="545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48E1F-2A5D-4874-B376-AACD0327CD69}">
      <dsp:nvSpPr>
        <dsp:cNvPr id="0" name=""/>
        <dsp:cNvSpPr/>
      </dsp:nvSpPr>
      <dsp:spPr>
        <a:xfrm>
          <a:off x="3377463" y="1020"/>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t-IT" sz="2500" b="1" kern="1200" dirty="0">
              <a:solidFill>
                <a:srgbClr val="FF0000"/>
              </a:solidFill>
            </a:rPr>
            <a:t>Target</a:t>
          </a:r>
          <a:r>
            <a:rPr lang="it-IT" sz="2500" kern="1200" dirty="0">
              <a:solidFill>
                <a:srgbClr val="FF0000"/>
              </a:solidFill>
            </a:rPr>
            <a:t> </a:t>
          </a:r>
        </a:p>
      </dsp:txBody>
      <dsp:txXfrm>
        <a:off x="3396337" y="19894"/>
        <a:ext cx="3761898" cy="348897"/>
      </dsp:txXfrm>
    </dsp:sp>
    <dsp:sp modelId="{33CE48CA-B04E-4514-8D5A-CF1BEA8B9377}">
      <dsp:nvSpPr>
        <dsp:cNvPr id="0" name=""/>
        <dsp:cNvSpPr/>
      </dsp:nvSpPr>
      <dsp:spPr>
        <a:xfrm>
          <a:off x="3377463" y="406998"/>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a:t>studi legali</a:t>
          </a:r>
        </a:p>
      </dsp:txBody>
      <dsp:txXfrm>
        <a:off x="3396337" y="425872"/>
        <a:ext cx="3761898" cy="348897"/>
      </dsp:txXfrm>
    </dsp:sp>
    <dsp:sp modelId="{775F18CB-D939-48C6-91EA-B58F6BAF6942}">
      <dsp:nvSpPr>
        <dsp:cNvPr id="0" name=""/>
        <dsp:cNvSpPr/>
      </dsp:nvSpPr>
      <dsp:spPr>
        <a:xfrm>
          <a:off x="3377463" y="812976"/>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a:t>studi notarili</a:t>
          </a:r>
        </a:p>
      </dsp:txBody>
      <dsp:txXfrm>
        <a:off x="3396337" y="831850"/>
        <a:ext cx="3761898" cy="348897"/>
      </dsp:txXfrm>
    </dsp:sp>
    <dsp:sp modelId="{B82CB9E3-D5AC-4FA2-A9C9-2045BE42F1B3}">
      <dsp:nvSpPr>
        <dsp:cNvPr id="0" name=""/>
        <dsp:cNvSpPr/>
      </dsp:nvSpPr>
      <dsp:spPr>
        <a:xfrm>
          <a:off x="3377463" y="1218954"/>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a:t>studi di commercialisti </a:t>
          </a:r>
        </a:p>
      </dsp:txBody>
      <dsp:txXfrm>
        <a:off x="3396337" y="1237828"/>
        <a:ext cx="3761898" cy="348897"/>
      </dsp:txXfrm>
    </dsp:sp>
    <dsp:sp modelId="{73FE23CC-6ECB-4640-AEF0-84FC38575139}">
      <dsp:nvSpPr>
        <dsp:cNvPr id="0" name=""/>
        <dsp:cNvSpPr/>
      </dsp:nvSpPr>
      <dsp:spPr>
        <a:xfrm>
          <a:off x="3377463" y="1624932"/>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a:t>esperti contabili</a:t>
          </a:r>
        </a:p>
      </dsp:txBody>
      <dsp:txXfrm>
        <a:off x="3396337" y="1643806"/>
        <a:ext cx="3761898" cy="348897"/>
      </dsp:txXfrm>
    </dsp:sp>
    <dsp:sp modelId="{EA3B546D-410F-4025-BA8A-11620154FB60}">
      <dsp:nvSpPr>
        <dsp:cNvPr id="0" name=""/>
        <dsp:cNvSpPr/>
      </dsp:nvSpPr>
      <dsp:spPr>
        <a:xfrm>
          <a:off x="3377463" y="2030910"/>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a:t>consulenti fiscali</a:t>
          </a:r>
        </a:p>
      </dsp:txBody>
      <dsp:txXfrm>
        <a:off x="3396337" y="2049784"/>
        <a:ext cx="3761898" cy="348897"/>
      </dsp:txXfrm>
    </dsp:sp>
    <dsp:sp modelId="{321F697D-6BEC-4473-89E6-86D33D8FEE23}">
      <dsp:nvSpPr>
        <dsp:cNvPr id="0" name=""/>
        <dsp:cNvSpPr/>
      </dsp:nvSpPr>
      <dsp:spPr>
        <a:xfrm>
          <a:off x="3377463" y="2436888"/>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a:t>consulenti del lavoro </a:t>
          </a:r>
        </a:p>
      </dsp:txBody>
      <dsp:txXfrm>
        <a:off x="3396337" y="2455762"/>
        <a:ext cx="3761898" cy="348897"/>
      </dsp:txXfrm>
    </dsp:sp>
    <dsp:sp modelId="{842805FF-80B0-484B-A312-5D860274ECB7}">
      <dsp:nvSpPr>
        <dsp:cNvPr id="0" name=""/>
        <dsp:cNvSpPr/>
      </dsp:nvSpPr>
      <dsp:spPr>
        <a:xfrm>
          <a:off x="3377463" y="2842866"/>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a:t>enti pubblici </a:t>
          </a:r>
        </a:p>
      </dsp:txBody>
      <dsp:txXfrm>
        <a:off x="3396337" y="2861740"/>
        <a:ext cx="3761898" cy="348897"/>
      </dsp:txXfrm>
    </dsp:sp>
    <dsp:sp modelId="{FA7086CD-DF69-4BF5-9D71-5D7CAF209A61}">
      <dsp:nvSpPr>
        <dsp:cNvPr id="0" name=""/>
        <dsp:cNvSpPr/>
      </dsp:nvSpPr>
      <dsp:spPr>
        <a:xfrm>
          <a:off x="3377463" y="3248844"/>
          <a:ext cx="3799646" cy="3866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t-IT" sz="1900" kern="1200"/>
            <a:t>associazioni</a:t>
          </a:r>
        </a:p>
      </dsp:txBody>
      <dsp:txXfrm>
        <a:off x="3396337" y="3267718"/>
        <a:ext cx="3761898" cy="348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2C0D0-E692-4B86-BBAD-6555329CCA53}">
      <dsp:nvSpPr>
        <dsp:cNvPr id="0" name=""/>
        <dsp:cNvSpPr/>
      </dsp:nvSpPr>
      <dsp:spPr>
        <a:xfrm>
          <a:off x="1375" y="642595"/>
          <a:ext cx="2746869" cy="10987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it-IT" sz="3000" b="1" kern="1200" dirty="0">
              <a:solidFill>
                <a:srgbClr val="FF0000"/>
              </a:solidFill>
            </a:rPr>
            <a:t>Target</a:t>
          </a:r>
          <a:endParaRPr lang="it-IT" sz="3000" kern="1200" dirty="0">
            <a:solidFill>
              <a:srgbClr val="FF0000"/>
            </a:solidFill>
          </a:endParaRPr>
        </a:p>
      </dsp:txBody>
      <dsp:txXfrm>
        <a:off x="550749" y="642595"/>
        <a:ext cx="1648122" cy="1098747"/>
      </dsp:txXfrm>
    </dsp:sp>
    <dsp:sp modelId="{A9E7C930-C067-40FA-9C95-A11FD143E4B5}">
      <dsp:nvSpPr>
        <dsp:cNvPr id="0" name=""/>
        <dsp:cNvSpPr/>
      </dsp:nvSpPr>
      <dsp:spPr>
        <a:xfrm>
          <a:off x="1375" y="1895167"/>
          <a:ext cx="2746869" cy="10987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it-IT" sz="1500" kern="1200"/>
            <a:t>T</a:t>
          </a:r>
          <a:r>
            <a:rPr lang="it-IT" sz="1500" b="0" i="0" kern="1200" baseline="0"/>
            <a:t>ra le entità presso le quali un </a:t>
          </a:r>
          <a:r>
            <a:rPr lang="it-IT" sz="1500" b="0" i="1" kern="1200" baseline="0"/>
            <a:t>content writer </a:t>
          </a:r>
          <a:r>
            <a:rPr lang="it-IT" sz="1500" b="0" i="0" kern="1200" baseline="0"/>
            <a:t>può operare:</a:t>
          </a:r>
          <a:endParaRPr lang="it-IT" sz="1500" kern="1200"/>
        </a:p>
      </dsp:txBody>
      <dsp:txXfrm>
        <a:off x="550749" y="1895167"/>
        <a:ext cx="1648122" cy="1098747"/>
      </dsp:txXfrm>
    </dsp:sp>
    <dsp:sp modelId="{43545BB9-3569-4AEC-9CBC-8088476EBA28}">
      <dsp:nvSpPr>
        <dsp:cNvPr id="0" name=""/>
        <dsp:cNvSpPr/>
      </dsp:nvSpPr>
      <dsp:spPr>
        <a:xfrm>
          <a:off x="2391151" y="1988561"/>
          <a:ext cx="2279901" cy="911960"/>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it-IT" sz="1300" b="0" i="0" kern="1200" baseline="0"/>
            <a:t>case editrici (libri, articoli per periodici generalisti);</a:t>
          </a:r>
          <a:endParaRPr lang="it-IT" sz="1300" kern="1200"/>
        </a:p>
      </dsp:txBody>
      <dsp:txXfrm>
        <a:off x="2847131" y="1988561"/>
        <a:ext cx="1367941" cy="911960"/>
      </dsp:txXfrm>
    </dsp:sp>
    <dsp:sp modelId="{9B9A29B0-7B3B-4AF1-AA56-AA6C1CC92BC2}">
      <dsp:nvSpPr>
        <dsp:cNvPr id="0" name=""/>
        <dsp:cNvSpPr/>
      </dsp:nvSpPr>
      <dsp:spPr>
        <a:xfrm>
          <a:off x="4351866" y="1988561"/>
          <a:ext cx="2279901" cy="911960"/>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it-IT" sz="1300" b="0" i="0" kern="1200" baseline="0"/>
            <a:t>uffici legali di società ed agenzie (contratti);</a:t>
          </a:r>
          <a:endParaRPr lang="it-IT" sz="1300" kern="1200"/>
        </a:p>
      </dsp:txBody>
      <dsp:txXfrm>
        <a:off x="4807846" y="1988561"/>
        <a:ext cx="1367941" cy="911960"/>
      </dsp:txXfrm>
    </dsp:sp>
    <dsp:sp modelId="{215B8C2D-83A9-41CB-BC20-A30943EE439E}">
      <dsp:nvSpPr>
        <dsp:cNvPr id="0" name=""/>
        <dsp:cNvSpPr/>
      </dsp:nvSpPr>
      <dsp:spPr>
        <a:xfrm>
          <a:off x="6312581" y="1988561"/>
          <a:ext cx="2279901" cy="911960"/>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it-IT" sz="1300" b="0" i="0" kern="1200" baseline="0"/>
            <a:t>facoltà di legge (riviste giuridiche accademiche);</a:t>
          </a:r>
          <a:endParaRPr lang="it-IT" sz="1300" kern="1200"/>
        </a:p>
      </dsp:txBody>
      <dsp:txXfrm>
        <a:off x="6768561" y="1988561"/>
        <a:ext cx="1367941" cy="911960"/>
      </dsp:txXfrm>
    </dsp:sp>
    <dsp:sp modelId="{5954B631-94C1-45B1-B441-197F399AE3D6}">
      <dsp:nvSpPr>
        <dsp:cNvPr id="0" name=""/>
        <dsp:cNvSpPr/>
      </dsp:nvSpPr>
      <dsp:spPr>
        <a:xfrm>
          <a:off x="8273297" y="1988561"/>
          <a:ext cx="2279901" cy="911960"/>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it-IT" sz="1300" b="0" i="0" kern="1200" baseline="0" dirty="0"/>
            <a:t>studi legali (contenuti per </a:t>
          </a:r>
          <a:r>
            <a:rPr lang="it-IT" sz="1300" b="0" i="1" kern="1200" baseline="0" dirty="0"/>
            <a:t>blog</a:t>
          </a:r>
          <a:r>
            <a:rPr lang="it-IT" sz="1300" b="0" i="0" kern="1200" baseline="0" dirty="0"/>
            <a:t>, </a:t>
          </a:r>
          <a:r>
            <a:rPr lang="it-IT" sz="1300" b="0" i="1" kern="1200" baseline="0" dirty="0"/>
            <a:t>web site </a:t>
          </a:r>
          <a:r>
            <a:rPr lang="it-IT" sz="1300" b="0" i="0" kern="1200" baseline="0" dirty="0"/>
            <a:t>o atti giudiziari).</a:t>
          </a:r>
          <a:endParaRPr lang="it-IT" sz="1300" kern="1200" dirty="0"/>
        </a:p>
      </dsp:txBody>
      <dsp:txXfrm>
        <a:off x="8729277" y="1988561"/>
        <a:ext cx="1367941" cy="911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7CD22-0CE8-479F-BEA9-2BF4DB2CEC53}">
      <dsp:nvSpPr>
        <dsp:cNvPr id="0" name=""/>
        <dsp:cNvSpPr/>
      </dsp:nvSpPr>
      <dsp:spPr>
        <a:xfrm>
          <a:off x="5153" y="732375"/>
          <a:ext cx="1597616" cy="217175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b="1" kern="1200" dirty="0">
              <a:solidFill>
                <a:srgbClr val="FF0000"/>
              </a:solidFill>
            </a:rPr>
            <a:t>Target</a:t>
          </a:r>
          <a:r>
            <a:rPr lang="it-IT" sz="3200" kern="1200" dirty="0">
              <a:solidFill>
                <a:srgbClr val="FF0000"/>
              </a:solidFill>
            </a:rPr>
            <a:t> </a:t>
          </a:r>
        </a:p>
      </dsp:txBody>
      <dsp:txXfrm>
        <a:off x="51946" y="779168"/>
        <a:ext cx="1504030" cy="2078173"/>
      </dsp:txXfrm>
    </dsp:sp>
    <dsp:sp modelId="{28B261A3-3F02-4E7B-B4BE-6E71459F631F}">
      <dsp:nvSpPr>
        <dsp:cNvPr id="0" name=""/>
        <dsp:cNvSpPr/>
      </dsp:nvSpPr>
      <dsp:spPr>
        <a:xfrm>
          <a:off x="1762531" y="1620151"/>
          <a:ext cx="338694" cy="396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1762531" y="1699393"/>
        <a:ext cx="237086" cy="237724"/>
      </dsp:txXfrm>
    </dsp:sp>
    <dsp:sp modelId="{36C2D918-255E-4A4F-AED4-C1795A516FA3}">
      <dsp:nvSpPr>
        <dsp:cNvPr id="0" name=""/>
        <dsp:cNvSpPr/>
      </dsp:nvSpPr>
      <dsp:spPr>
        <a:xfrm>
          <a:off x="2241816" y="732375"/>
          <a:ext cx="1597616" cy="217175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kern="1200">
              <a:solidFill>
                <a:srgbClr val="002060"/>
              </a:solidFill>
            </a:rPr>
            <a:t>Case editrici</a:t>
          </a:r>
        </a:p>
      </dsp:txBody>
      <dsp:txXfrm>
        <a:off x="2288609" y="779168"/>
        <a:ext cx="1504030" cy="2078173"/>
      </dsp:txXfrm>
    </dsp:sp>
    <dsp:sp modelId="{38D67266-39C8-428D-8ADB-365EF5D66D5B}">
      <dsp:nvSpPr>
        <dsp:cNvPr id="0" name=""/>
        <dsp:cNvSpPr/>
      </dsp:nvSpPr>
      <dsp:spPr>
        <a:xfrm>
          <a:off x="3999194" y="1620151"/>
          <a:ext cx="338694" cy="396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3999194" y="1699393"/>
        <a:ext cx="237086" cy="237724"/>
      </dsp:txXfrm>
    </dsp:sp>
    <dsp:sp modelId="{287A36CA-876C-45B5-8AC3-AA8AD69BF680}">
      <dsp:nvSpPr>
        <dsp:cNvPr id="0" name=""/>
        <dsp:cNvSpPr/>
      </dsp:nvSpPr>
      <dsp:spPr>
        <a:xfrm>
          <a:off x="4478478" y="732375"/>
          <a:ext cx="1597616" cy="217175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rgbClr val="002060"/>
              </a:solidFill>
            </a:rPr>
            <a:t>Testate registrate</a:t>
          </a:r>
        </a:p>
      </dsp:txBody>
      <dsp:txXfrm>
        <a:off x="4525271" y="779168"/>
        <a:ext cx="1504030" cy="2078173"/>
      </dsp:txXfrm>
    </dsp:sp>
    <dsp:sp modelId="{34C726C8-18B4-4F7F-883C-F29D178DB4F6}">
      <dsp:nvSpPr>
        <dsp:cNvPr id="0" name=""/>
        <dsp:cNvSpPr/>
      </dsp:nvSpPr>
      <dsp:spPr>
        <a:xfrm rot="21592287">
          <a:off x="6230886" y="1617643"/>
          <a:ext cx="328158" cy="396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6230886" y="1696995"/>
        <a:ext cx="229711" cy="237724"/>
      </dsp:txXfrm>
    </dsp:sp>
    <dsp:sp modelId="{CDB6BD76-47B1-4F4E-B089-EB80E746B1FF}">
      <dsp:nvSpPr>
        <dsp:cNvPr id="0" name=""/>
        <dsp:cNvSpPr/>
      </dsp:nvSpPr>
      <dsp:spPr>
        <a:xfrm>
          <a:off x="6695260" y="727402"/>
          <a:ext cx="1597616" cy="217175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rgbClr val="002060"/>
              </a:solidFill>
            </a:rPr>
            <a:t>Radio / TV</a:t>
          </a:r>
        </a:p>
      </dsp:txBody>
      <dsp:txXfrm>
        <a:off x="6742053" y="774195"/>
        <a:ext cx="1504030" cy="2078173"/>
      </dsp:txXfrm>
    </dsp:sp>
    <dsp:sp modelId="{F5965BCF-5FB7-46AD-B0A1-55AF75B62B61}">
      <dsp:nvSpPr>
        <dsp:cNvPr id="0" name=""/>
        <dsp:cNvSpPr/>
      </dsp:nvSpPr>
      <dsp:spPr>
        <a:xfrm rot="7577">
          <a:off x="8457608" y="1617686"/>
          <a:ext cx="349232" cy="396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8457608" y="1696813"/>
        <a:ext cx="244462" cy="237724"/>
      </dsp:txXfrm>
    </dsp:sp>
    <dsp:sp modelId="{C2C42548-396C-46AF-BDA0-97207A981C61}">
      <dsp:nvSpPr>
        <dsp:cNvPr id="0" name=""/>
        <dsp:cNvSpPr/>
      </dsp:nvSpPr>
      <dsp:spPr>
        <a:xfrm>
          <a:off x="8951804" y="732375"/>
          <a:ext cx="1597616" cy="217175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rgbClr val="002060"/>
              </a:solidFill>
            </a:rPr>
            <a:t>Aziende</a:t>
          </a:r>
          <a:r>
            <a:rPr lang="it-IT" sz="1000" kern="1200" dirty="0"/>
            <a:t> (corporate blog di una qualsiasi azienda che intende editare contenuti normativi, come una company di costruzioni che vuole fornire informazioni sui bonus edilizi, oppure una produttrice di sistemi di videosorveglianza sulla normativa in tema di videosorveglianza urbana integrata) </a:t>
          </a:r>
        </a:p>
      </dsp:txBody>
      <dsp:txXfrm>
        <a:off x="8998597" y="779168"/>
        <a:ext cx="1504030" cy="20781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F60AFAF-CF54-453F-85A6-EE7AE76A6D38}" type="datetime1">
              <a:rPr lang="it-IT" smtClean="0"/>
              <a:t>24/02/2021</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1013D0E-6236-446F-904B-E774D9F98961}" type="datetime1">
              <a:rPr lang="it-IT" smtClean="0"/>
              <a:t>24/02/2021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rtl="0"/>
            <a:fld id="{6AB36474-6F91-425C-BA3E-6B12C4C4BB9A}" type="datetime1">
              <a:rPr lang="it-IT" smtClean="0"/>
              <a:t>24/02/2021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383023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B7732347-0869-477C-BE48-3F9F51733ED7}" type="datetime1">
              <a:rPr lang="it-IT" smtClean="0"/>
              <a:t>24/02/2021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74040784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B7732347-0869-477C-BE48-3F9F51733ED7}" type="datetime1">
              <a:rPr lang="it-IT" smtClean="0"/>
              <a:t>24/02/2021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458784373"/>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Fare clic per modificare gli stili del testo dello schema</a:t>
            </a:r>
          </a:p>
        </p:txBody>
      </p:sp>
      <p:sp>
        <p:nvSpPr>
          <p:cNvPr id="2" name="Date Placeholder 1"/>
          <p:cNvSpPr>
            <a:spLocks noGrp="1"/>
          </p:cNvSpPr>
          <p:nvPr>
            <p:ph type="dt" sz="half" idx="10"/>
          </p:nvPr>
        </p:nvSpPr>
        <p:spPr/>
        <p:txBody>
          <a:bodyPr/>
          <a:lstStyle/>
          <a:p>
            <a:pPr rtl="0"/>
            <a:fld id="{B7732347-0869-477C-BE48-3F9F51733ED7}" type="datetime1">
              <a:rPr lang="it-IT" smtClean="0"/>
              <a:t>24/02/2021</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64937684"/>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E63F3710-490B-4740-B6D7-B9792C8AB872}" type="datetime1">
              <a:rPr lang="it-IT" smtClean="0"/>
              <a:t>24/02/2021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4735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B7732347-0869-477C-BE48-3F9F51733ED7}" type="datetime1">
              <a:rPr lang="it-IT" smtClean="0"/>
              <a:t>24/02/2021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564222155"/>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cSld name="1_Immagine con didascalia">
    <p:spTree>
      <p:nvGrpSpPr>
        <p:cNvPr id="1" name=""/>
        <p:cNvGrpSpPr/>
        <p:nvPr/>
      </p:nvGrpSpPr>
      <p:grpSpPr>
        <a:xfrm>
          <a:off x="0" y="0"/>
          <a:ext cx="0" cy="0"/>
          <a:chOff x="0" y="0"/>
          <a:chExt cx="0" cy="0"/>
        </a:xfrm>
      </p:grpSpPr>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3D5E0B24-8B1C-463E-9C62-AF58AAE602D6}" type="datetime1">
              <a:rPr lang="it-IT" smtClean="0"/>
              <a:t>24/02/2021</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p14="http://schemas.microsoft.com/office/powerpoint/2010/main" val="22205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0FFEEA0C-1FCD-40E6-A1D4-23BFBD0CE371}" type="datetime1">
              <a:rPr lang="it-IT" smtClean="0"/>
              <a:t>24/02/2021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25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448F23ED-F6BB-4CDB-8CED-5F2E9AE92607}" type="datetime1">
              <a:rPr lang="it-IT" smtClean="0"/>
              <a:t>24/02/2021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256201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5BD466EC-ACF2-4AF5-A2DE-2C9D1A6828FD}" type="datetime1">
              <a:rPr lang="it-IT" smtClean="0"/>
              <a:t>24/02/2021</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7708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9A48AAC1-8B74-4EE6-9B7A-D8C2183B6272}" type="datetime1">
              <a:rPr lang="it-IT" smtClean="0"/>
              <a:t>24/02/2021</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61891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5D98DF3E-2C46-4BD0-9CFF-FBAEC93B7840}" type="datetime1">
              <a:rPr lang="it-IT" smtClean="0"/>
              <a:t>24/02/2021</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22121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B7732347-0869-477C-BE48-3F9F51733ED7}" type="datetime1">
              <a:rPr lang="it-IT" smtClean="0"/>
              <a:t>24/02/2021</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223427554"/>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7579D569-2C97-4786-A562-991193493077}" type="datetime1">
              <a:rPr lang="it-IT" smtClean="0"/>
              <a:t>24/02/2021</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20028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885810" y="6041362"/>
            <a:ext cx="976879" cy="365125"/>
          </a:xfrm>
        </p:spPr>
        <p:txBody>
          <a:bodyPr/>
          <a:lstStyle/>
          <a:p>
            <a:pPr rtl="0"/>
            <a:fld id="{B7732347-0869-477C-BE48-3F9F51733ED7}" type="datetime1">
              <a:rPr lang="it-IT" smtClean="0"/>
              <a:t>24/02/2021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pPr rtl="0"/>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952899372"/>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rtl="0"/>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rtl="0"/>
            <a:fld id="{B7732347-0869-477C-BE48-3F9F51733ED7}" type="datetime1">
              <a:rPr lang="it-IT" smtClean="0"/>
              <a:t>24/02/2021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7453538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sldNum="0" hdr="0" ft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ork.chron.com/legal-content-writing-jobs-24395.html" TargetMode="External"/><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hyperlink" Target="https://it.wikipedia.org/wiki/Libert%C3%A0_di_manifestazione_del_pensiero" TargetMode="External"/><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hyperlink" Target="https://it.wikipedia.org/wiki/Costituzione_italiana" TargetMode="External"/><Relationship Id="rId16"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hyperlink" Target="https://it.wikipedia.org/wiki/Reato" TargetMode="External"/><Relationship Id="rId9" Type="http://schemas.openxmlformats.org/officeDocument/2006/relationships/image" Target="../media/image31.png"/><Relationship Id="rId14" Type="http://schemas.openxmlformats.org/officeDocument/2006/relationships/image" Target="../media/image36.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on tessuto, tabella, rosso, coperto&#10;&#10;Descrizione generata automaticament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60" y="-283256"/>
            <a:ext cx="12191979" cy="6857990"/>
          </a:xfrm>
          <a:prstGeom prst="rect">
            <a:avLst/>
          </a:prstGeom>
        </p:spPr>
      </p:pic>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1276055" y="2136913"/>
            <a:ext cx="4775075" cy="1844010"/>
          </a:xfrm>
        </p:spPr>
        <p:txBody>
          <a:bodyPr rtlCol="0">
            <a:noAutofit/>
          </a:bodyPr>
          <a:lstStyle/>
          <a:p>
            <a:pPr rtl="0"/>
            <a:br>
              <a:rPr lang="it-IT" sz="6000" b="1" dirty="0">
                <a:solidFill>
                  <a:srgbClr val="FFFF00"/>
                </a:solidFill>
                <a:effectLst/>
                <a:latin typeface="Whitney-Medium"/>
                <a:ea typeface="Calibri" panose="020F0502020204030204" pitchFamily="34" charset="0"/>
                <a:cs typeface="Whitney-Medium"/>
              </a:rPr>
            </a:br>
            <a:br>
              <a:rPr lang="it-IT" sz="6000" b="1" dirty="0">
                <a:solidFill>
                  <a:srgbClr val="FFFF00"/>
                </a:solidFill>
                <a:effectLst/>
                <a:latin typeface="Whitney-Medium"/>
                <a:ea typeface="Calibri" panose="020F0502020204030204" pitchFamily="34" charset="0"/>
                <a:cs typeface="Whitney-Medium"/>
              </a:rPr>
            </a:br>
            <a:br>
              <a:rPr lang="it-IT" sz="6000" b="1" dirty="0">
                <a:solidFill>
                  <a:srgbClr val="FFFF00"/>
                </a:solidFill>
                <a:effectLst/>
                <a:latin typeface="Whitney-Medium"/>
                <a:ea typeface="Calibri" panose="020F0502020204030204" pitchFamily="34" charset="0"/>
                <a:cs typeface="Whitney-Medium"/>
              </a:rPr>
            </a:br>
            <a:br>
              <a:rPr lang="it-IT" sz="6000" b="1" dirty="0">
                <a:solidFill>
                  <a:srgbClr val="FFFF00"/>
                </a:solidFill>
                <a:effectLst/>
                <a:latin typeface="Whitney-Medium"/>
                <a:ea typeface="Calibri" panose="020F0502020204030204" pitchFamily="34" charset="0"/>
                <a:cs typeface="Whitney-Medium"/>
              </a:rPr>
            </a:br>
            <a:r>
              <a:rPr lang="it-IT" sz="5000" b="1" dirty="0">
                <a:solidFill>
                  <a:srgbClr val="FFFF00"/>
                </a:solidFill>
                <a:effectLst/>
                <a:latin typeface="Whitney-Medium"/>
                <a:ea typeface="Calibri" panose="020F0502020204030204" pitchFamily="34" charset="0"/>
                <a:cs typeface="Whitney-Medium"/>
              </a:rPr>
              <a:t>LAWYER ONLIFE: VITA DA AVVOCATI 4.0</a:t>
            </a:r>
            <a:br>
              <a:rPr lang="it-IT" sz="5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it" sz="5000" dirty="0">
              <a:solidFill>
                <a:srgbClr val="FFFF00"/>
              </a:solidFill>
            </a:endParaRP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1276055" y="3632753"/>
            <a:ext cx="4775075" cy="917450"/>
          </a:xfrm>
        </p:spPr>
        <p:txBody>
          <a:bodyPr rtlCol="0">
            <a:normAutofit fontScale="25000" lnSpcReduction="20000"/>
          </a:bodyPr>
          <a:lstStyle/>
          <a:p>
            <a:pPr algn="ctr">
              <a:lnSpc>
                <a:spcPct val="107000"/>
              </a:lnSpc>
              <a:spcAft>
                <a:spcPts val="800"/>
              </a:spcAft>
            </a:pPr>
            <a:r>
              <a:rPr lang="it-IT" sz="12000" b="1" dirty="0">
                <a:solidFill>
                  <a:schemeClr val="accent1">
                    <a:lumMod val="60000"/>
                    <a:lumOff val="40000"/>
                  </a:schemeClr>
                </a:solidFill>
                <a:effectLst/>
                <a:latin typeface="Whitney-Medium"/>
                <a:ea typeface="Calibri" panose="020F0502020204030204" pitchFamily="34" charset="0"/>
                <a:cs typeface="Whitney-Medium"/>
              </a:rPr>
              <a:t>Webinar 24 febbraio 2021, ore 15-18</a:t>
            </a:r>
            <a:endParaRPr lang="it-IT" sz="120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12000" b="1" i="1" dirty="0">
                <a:solidFill>
                  <a:schemeClr val="accent1">
                    <a:lumMod val="60000"/>
                    <a:lumOff val="40000"/>
                  </a:schemeClr>
                </a:solidFill>
                <a:effectLst/>
                <a:latin typeface="Whitney-Medium"/>
                <a:ea typeface="Calibri" panose="020F0502020204030204" pitchFamily="34" charset="0"/>
                <a:cs typeface="Whitney-Medium"/>
              </a:rPr>
              <a:t>Camera Civile di Perugia</a:t>
            </a:r>
          </a:p>
          <a:p>
            <a:pPr algn="ctr">
              <a:lnSpc>
                <a:spcPct val="107000"/>
              </a:lnSpc>
              <a:spcAft>
                <a:spcPts val="800"/>
              </a:spcAft>
            </a:pPr>
            <a:r>
              <a:rPr lang="it-IT" sz="12000" b="1" i="1" dirty="0">
                <a:solidFill>
                  <a:schemeClr val="accent1">
                    <a:lumMod val="60000"/>
                    <a:lumOff val="40000"/>
                  </a:schemeClr>
                </a:solidFill>
                <a:effectLst/>
                <a:latin typeface="Whitney-Medium"/>
                <a:ea typeface="Calibri" panose="020F0502020204030204" pitchFamily="34" charset="0"/>
                <a:cs typeface="Whitney-Medium"/>
              </a:rPr>
              <a:t>in collaborazione con Gruppo 24 Ore</a:t>
            </a:r>
            <a:endParaRPr lang="it-IT" sz="12000" b="1" i="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rtl="0"/>
            <a:endParaRPr lang="it"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0BE66C-78A2-4B29-B318-C4F0AC955986}"/>
              </a:ext>
            </a:extLst>
          </p:cNvPr>
          <p:cNvSpPr>
            <a:spLocks noGrp="1"/>
          </p:cNvSpPr>
          <p:nvPr>
            <p:ph type="title"/>
          </p:nvPr>
        </p:nvSpPr>
        <p:spPr/>
        <p:txBody>
          <a:bodyPr/>
          <a:lstStyle/>
          <a:p>
            <a:pPr algn="ctr"/>
            <a:r>
              <a:rPr lang="it-IT" b="1" dirty="0">
                <a:solidFill>
                  <a:srgbClr val="00B050"/>
                </a:solidFill>
              </a:rPr>
              <a:t>esperto in </a:t>
            </a:r>
            <a:r>
              <a:rPr lang="it-IT" b="1" dirty="0" err="1">
                <a:solidFill>
                  <a:srgbClr val="00B050"/>
                </a:solidFill>
              </a:rPr>
              <a:t>legal</a:t>
            </a:r>
            <a:r>
              <a:rPr lang="it-IT" b="1" dirty="0">
                <a:solidFill>
                  <a:srgbClr val="00B050"/>
                </a:solidFill>
              </a:rPr>
              <a:t> </a:t>
            </a:r>
            <a:r>
              <a:rPr lang="it-IT" b="1" dirty="0" err="1">
                <a:solidFill>
                  <a:srgbClr val="00B050"/>
                </a:solidFill>
              </a:rPr>
              <a:t>communication</a:t>
            </a:r>
            <a:br>
              <a:rPr lang="it-IT" b="1" dirty="0">
                <a:solidFill>
                  <a:srgbClr val="00B050"/>
                </a:solidFill>
              </a:rPr>
            </a:br>
            <a:r>
              <a:rPr lang="it-IT" b="1" dirty="0">
                <a:solidFill>
                  <a:srgbClr val="00B050"/>
                </a:solidFill>
              </a:rPr>
              <a:t>(</a:t>
            </a:r>
            <a:r>
              <a:rPr lang="it-IT" b="1" dirty="0" err="1">
                <a:solidFill>
                  <a:srgbClr val="00B050"/>
                </a:solidFill>
              </a:rPr>
              <a:t>legal</a:t>
            </a:r>
            <a:r>
              <a:rPr lang="it-IT" b="1" dirty="0">
                <a:solidFill>
                  <a:srgbClr val="00B050"/>
                </a:solidFill>
              </a:rPr>
              <a:t> </a:t>
            </a:r>
            <a:r>
              <a:rPr lang="it-IT" b="1" dirty="0" err="1">
                <a:solidFill>
                  <a:srgbClr val="00B050"/>
                </a:solidFill>
              </a:rPr>
              <a:t>communication</a:t>
            </a:r>
            <a:r>
              <a:rPr lang="it-IT" b="1" dirty="0">
                <a:solidFill>
                  <a:srgbClr val="00B050"/>
                </a:solidFill>
              </a:rPr>
              <a:t> advisor)</a:t>
            </a:r>
          </a:p>
        </p:txBody>
      </p:sp>
      <p:sp>
        <p:nvSpPr>
          <p:cNvPr id="3" name="Segnaposto contenuto 2">
            <a:extLst>
              <a:ext uri="{FF2B5EF4-FFF2-40B4-BE49-F238E27FC236}">
                <a16:creationId xmlns:a16="http://schemas.microsoft.com/office/drawing/2014/main" id="{3E03F840-70E0-4F04-82F1-EF90A36579D1}"/>
              </a:ext>
            </a:extLst>
          </p:cNvPr>
          <p:cNvSpPr>
            <a:spLocks noGrp="1"/>
          </p:cNvSpPr>
          <p:nvPr>
            <p:ph idx="1"/>
          </p:nvPr>
        </p:nvSpPr>
        <p:spPr/>
        <p:txBody>
          <a:bodyPr/>
          <a:lstStyle/>
          <a:p>
            <a:pPr marL="0" indent="0">
              <a:buNone/>
            </a:pPr>
            <a:r>
              <a:rPr lang="it-IT"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Cosa fa</a:t>
            </a:r>
          </a:p>
          <a:p>
            <a:pPr marL="0" indent="0">
              <a:buNone/>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Progetta e gestisce il </a:t>
            </a:r>
            <a:r>
              <a:rPr lang="it-IT" sz="1600" dirty="0" err="1">
                <a:effectLst/>
                <a:latin typeface="Times New Roman" panose="02020603050405020304" pitchFamily="18" charset="0"/>
                <a:ea typeface="Calibri" panose="020F0502020204030204" pitchFamily="34" charset="0"/>
                <a:cs typeface="Times New Roman" panose="02020603050405020304" pitchFamily="18" charset="0"/>
              </a:rPr>
              <a:t>communication</a:t>
            </a: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plan, cioè quel documento dove si individuano obiettivi a breve e lungo termine, destinatari, strumenti, strategie, e che in genere ricomprende il marketing plan</a:t>
            </a:r>
          </a:p>
          <a:p>
            <a:pPr marL="0" indent="0">
              <a:buNone/>
            </a:pPr>
            <a:endParaRPr lang="it-IT" dirty="0"/>
          </a:p>
        </p:txBody>
      </p:sp>
      <p:sp>
        <p:nvSpPr>
          <p:cNvPr id="4" name="Segnaposto data 3">
            <a:extLst>
              <a:ext uri="{FF2B5EF4-FFF2-40B4-BE49-F238E27FC236}">
                <a16:creationId xmlns:a16="http://schemas.microsoft.com/office/drawing/2014/main" id="{61C46B5E-A226-4326-93EE-134255945092}"/>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83319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AF317A-E7E9-45BC-BBCB-6D1E12524008}"/>
              </a:ext>
            </a:extLst>
          </p:cNvPr>
          <p:cNvSpPr>
            <a:spLocks noGrp="1"/>
          </p:cNvSpPr>
          <p:nvPr>
            <p:ph type="title"/>
          </p:nvPr>
        </p:nvSpPr>
        <p:spPr/>
        <p:txBody>
          <a:bodyPr/>
          <a:lstStyle/>
          <a:p>
            <a:pPr algn="ctr"/>
            <a:r>
              <a:rPr lang="it-IT" b="1" dirty="0">
                <a:solidFill>
                  <a:srgbClr val="00B050"/>
                </a:solidFill>
              </a:rPr>
              <a:t>esperto in </a:t>
            </a:r>
            <a:r>
              <a:rPr lang="it-IT" b="1" dirty="0" err="1">
                <a:solidFill>
                  <a:srgbClr val="00B050"/>
                </a:solidFill>
              </a:rPr>
              <a:t>legal</a:t>
            </a:r>
            <a:r>
              <a:rPr lang="it-IT" b="1" dirty="0">
                <a:solidFill>
                  <a:srgbClr val="00B050"/>
                </a:solidFill>
              </a:rPr>
              <a:t> </a:t>
            </a:r>
            <a:r>
              <a:rPr lang="it-IT" b="1" dirty="0" err="1">
                <a:solidFill>
                  <a:srgbClr val="00B050"/>
                </a:solidFill>
              </a:rPr>
              <a:t>communication</a:t>
            </a:r>
            <a:br>
              <a:rPr lang="it-IT" b="1" dirty="0">
                <a:solidFill>
                  <a:srgbClr val="00B050"/>
                </a:solidFill>
              </a:rPr>
            </a:br>
            <a:r>
              <a:rPr lang="it-IT" b="1" dirty="0">
                <a:solidFill>
                  <a:srgbClr val="00B050"/>
                </a:solidFill>
              </a:rPr>
              <a:t>(</a:t>
            </a:r>
            <a:r>
              <a:rPr lang="it-IT" b="1" dirty="0" err="1">
                <a:solidFill>
                  <a:srgbClr val="00B050"/>
                </a:solidFill>
              </a:rPr>
              <a:t>legal</a:t>
            </a:r>
            <a:r>
              <a:rPr lang="it-IT" b="1" dirty="0">
                <a:solidFill>
                  <a:srgbClr val="00B050"/>
                </a:solidFill>
              </a:rPr>
              <a:t> </a:t>
            </a:r>
            <a:r>
              <a:rPr lang="it-IT" b="1" dirty="0" err="1">
                <a:solidFill>
                  <a:srgbClr val="00B050"/>
                </a:solidFill>
              </a:rPr>
              <a:t>communication</a:t>
            </a:r>
            <a:r>
              <a:rPr lang="it-IT" b="1" dirty="0">
                <a:solidFill>
                  <a:srgbClr val="00B050"/>
                </a:solidFill>
              </a:rPr>
              <a:t> advisor)</a:t>
            </a:r>
          </a:p>
        </p:txBody>
      </p:sp>
      <p:graphicFrame>
        <p:nvGraphicFramePr>
          <p:cNvPr id="5" name="Segnaposto contenuto 4">
            <a:extLst>
              <a:ext uri="{FF2B5EF4-FFF2-40B4-BE49-F238E27FC236}">
                <a16:creationId xmlns:a16="http://schemas.microsoft.com/office/drawing/2014/main" id="{4645851C-208C-4002-86E8-FE25B969D38F}"/>
              </a:ext>
            </a:extLst>
          </p:cNvPr>
          <p:cNvGraphicFramePr>
            <a:graphicFrameLocks noGrp="1"/>
          </p:cNvGraphicFramePr>
          <p:nvPr>
            <p:ph idx="1"/>
            <p:extLst>
              <p:ext uri="{D42A27DB-BD31-4B8C-83A1-F6EECF244321}">
                <p14:modId xmlns:p14="http://schemas.microsoft.com/office/powerpoint/2010/main" val="1924855585"/>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a:extLst>
              <a:ext uri="{FF2B5EF4-FFF2-40B4-BE49-F238E27FC236}">
                <a16:creationId xmlns:a16="http://schemas.microsoft.com/office/drawing/2014/main" id="{0B1FADBB-E313-43A5-A4B8-80B0048011B5}"/>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67671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F5D8CBC8-202F-4F3E-98DD-70D6FCB7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Title 1">
            <a:extLst>
              <a:ext uri="{FF2B5EF4-FFF2-40B4-BE49-F238E27FC236}">
                <a16:creationId xmlns:a16="http://schemas.microsoft.com/office/drawing/2014/main" id="{CEF2A9F3-E34E-4A11-B159-F043055ED9F8}"/>
              </a:ext>
            </a:extLst>
          </p:cNvPr>
          <p:cNvSpPr>
            <a:spLocks noGrp="1"/>
          </p:cNvSpPr>
          <p:nvPr>
            <p:ph type="title"/>
          </p:nvPr>
        </p:nvSpPr>
        <p:spPr>
          <a:xfrm>
            <a:off x="810000" y="447188"/>
            <a:ext cx="5933700" cy="970450"/>
          </a:xfrm>
        </p:spPr>
        <p:txBody>
          <a:bodyPr vert="horz" lIns="91440" tIns="45720" rIns="91440" bIns="45720" rtlCol="0" anchor="b">
            <a:normAutofit/>
          </a:bodyPr>
          <a:lstStyle/>
          <a:p>
            <a:pPr>
              <a:lnSpc>
                <a:spcPct val="90000"/>
              </a:lnSpc>
            </a:pPr>
            <a:r>
              <a:rPr lang="en-US" sz="3100" i="0">
                <a:effectLst/>
              </a:rPr>
              <a:t>Diritto del marketing e definizione giuridica</a:t>
            </a:r>
            <a:endParaRPr lang="en-US" sz="3100"/>
          </a:p>
        </p:txBody>
      </p:sp>
      <p:sp>
        <p:nvSpPr>
          <p:cNvPr id="13" name="Text Placeholder 3">
            <a:extLst>
              <a:ext uri="{FF2B5EF4-FFF2-40B4-BE49-F238E27FC236}">
                <a16:creationId xmlns:a16="http://schemas.microsoft.com/office/drawing/2014/main" id="{AFE7059B-D59F-41F3-B78E-0D6666C8922A}"/>
              </a:ext>
            </a:extLst>
          </p:cNvPr>
          <p:cNvSpPr>
            <a:spLocks noGrp="1"/>
          </p:cNvSpPr>
          <p:nvPr>
            <p:ph type="body" sz="half" idx="2"/>
          </p:nvPr>
        </p:nvSpPr>
        <p:spPr>
          <a:xfrm>
            <a:off x="818712" y="2222287"/>
            <a:ext cx="5924988" cy="3636511"/>
          </a:xfrm>
        </p:spPr>
        <p:txBody>
          <a:bodyPr vert="horz" lIns="91440" tIns="45720" rIns="91440" bIns="45720" rtlCol="0" anchor="ctr">
            <a:normAutofit/>
          </a:bodyPr>
          <a:lstStyle/>
          <a:p>
            <a:pPr>
              <a:buFont typeface="Wingdings 2" charset="2"/>
              <a:buChar char=""/>
            </a:pPr>
            <a:r>
              <a:rPr lang="en-US" sz="1300" b="0" i="0" dirty="0">
                <a:solidFill>
                  <a:srgbClr val="FF0000"/>
                </a:solidFill>
                <a:effectLst/>
                <a:highlight>
                  <a:srgbClr val="FFFF00"/>
                </a:highlight>
              </a:rPr>
              <a:t>Ai sensi </a:t>
            </a:r>
            <a:r>
              <a:rPr lang="en-US" sz="1300" b="0" i="0" dirty="0" err="1">
                <a:solidFill>
                  <a:srgbClr val="FF0000"/>
                </a:solidFill>
                <a:effectLst/>
                <a:highlight>
                  <a:srgbClr val="FFFF00"/>
                </a:highlight>
              </a:rPr>
              <a:t>della</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legge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della</a:t>
            </a:r>
            <a:r>
              <a:rPr lang="en-US" sz="1300" b="0" i="0" dirty="0">
                <a:solidFill>
                  <a:srgbClr val="FF0000"/>
                </a:solidFill>
                <a:effectLst/>
                <a:highlight>
                  <a:srgbClr val="FFFF00"/>
                </a:highlight>
              </a:rPr>
              <a:t> Federal Trade Commission </a:t>
            </a:r>
            <a:r>
              <a:rPr lang="en-US" sz="1300" b="0" i="0" dirty="0">
                <a:solidFill>
                  <a:srgbClr val="FF0000"/>
                </a:solidFill>
                <a:effectLst/>
                <a:highlight>
                  <a:srgbClr val="FAA0F1"/>
                </a:highlight>
              </a:rPr>
              <a:t>(la FTC è </a:t>
            </a:r>
            <a:r>
              <a:rPr lang="en-US" sz="1300" b="0" i="0" dirty="0" err="1">
                <a:solidFill>
                  <a:srgbClr val="FF0000"/>
                </a:solidFill>
                <a:effectLst/>
                <a:highlight>
                  <a:srgbClr val="FAA0F1"/>
                </a:highlight>
              </a:rPr>
              <a:t>un'agenzia</a:t>
            </a:r>
            <a:r>
              <a:rPr lang="en-US" sz="1300" b="0" i="0" dirty="0">
                <a:solidFill>
                  <a:srgbClr val="FF0000"/>
                </a:solidFill>
                <a:effectLst/>
                <a:highlight>
                  <a:srgbClr val="FAA0F1"/>
                </a:highlight>
              </a:rPr>
              <a:t> </a:t>
            </a:r>
            <a:r>
              <a:rPr lang="en-US" sz="1300" b="0" i="0" dirty="0" err="1">
                <a:solidFill>
                  <a:srgbClr val="FF0000"/>
                </a:solidFill>
                <a:effectLst/>
                <a:highlight>
                  <a:srgbClr val="FAA0F1"/>
                </a:highlight>
              </a:rPr>
              <a:t>federale</a:t>
            </a:r>
            <a:r>
              <a:rPr lang="en-US" sz="1300" b="0" i="0" dirty="0">
                <a:solidFill>
                  <a:srgbClr val="FF0000"/>
                </a:solidFill>
                <a:effectLst/>
                <a:highlight>
                  <a:srgbClr val="FAA0F1"/>
                </a:highlight>
              </a:rPr>
              <a:t> bipartisan con una doppia </a:t>
            </a:r>
            <a:r>
              <a:rPr lang="en-US" sz="1300" b="0" i="0" dirty="0" err="1">
                <a:solidFill>
                  <a:srgbClr val="FF0000"/>
                </a:solidFill>
                <a:effectLst/>
                <a:highlight>
                  <a:srgbClr val="FAA0F1"/>
                </a:highlight>
              </a:rPr>
              <a:t>missione</a:t>
            </a:r>
            <a:r>
              <a:rPr lang="en-US" sz="1300" b="0" i="0" dirty="0">
                <a:solidFill>
                  <a:srgbClr val="FF0000"/>
                </a:solidFill>
                <a:effectLst/>
                <a:highlight>
                  <a:srgbClr val="FAA0F1"/>
                </a:highlight>
              </a:rPr>
              <a:t>: </a:t>
            </a:r>
            <a:r>
              <a:rPr lang="en-US" sz="1300" b="0" i="0" dirty="0" err="1">
                <a:solidFill>
                  <a:srgbClr val="FF0000"/>
                </a:solidFill>
                <a:effectLst/>
                <a:highlight>
                  <a:srgbClr val="FAA0F1"/>
                </a:highlight>
              </a:rPr>
              <a:t>proteggere</a:t>
            </a:r>
            <a:r>
              <a:rPr lang="en-US" sz="1300" b="0" i="0" dirty="0">
                <a:solidFill>
                  <a:srgbClr val="FF0000"/>
                </a:solidFill>
                <a:effectLst/>
                <a:highlight>
                  <a:srgbClr val="FAA0F1"/>
                </a:highlight>
              </a:rPr>
              <a:t> </a:t>
            </a:r>
            <a:r>
              <a:rPr lang="en-US" sz="1300" b="0" i="0" dirty="0" err="1">
                <a:solidFill>
                  <a:srgbClr val="FF0000"/>
                </a:solidFill>
                <a:effectLst/>
                <a:highlight>
                  <a:srgbClr val="FAA0F1"/>
                </a:highlight>
              </a:rPr>
              <a:t>i</a:t>
            </a:r>
            <a:r>
              <a:rPr lang="en-US" sz="1300" b="0" i="0" dirty="0">
                <a:solidFill>
                  <a:srgbClr val="FF0000"/>
                </a:solidFill>
                <a:effectLst/>
                <a:highlight>
                  <a:srgbClr val="FAA0F1"/>
                </a:highlight>
              </a:rPr>
              <a:t> </a:t>
            </a:r>
            <a:r>
              <a:rPr lang="en-US" sz="1300" b="0" i="0" dirty="0" err="1">
                <a:solidFill>
                  <a:srgbClr val="FF0000"/>
                </a:solidFill>
                <a:effectLst/>
                <a:highlight>
                  <a:srgbClr val="FAA0F1"/>
                </a:highlight>
              </a:rPr>
              <a:t>consumatori</a:t>
            </a:r>
            <a:r>
              <a:rPr lang="en-US" sz="1300" b="0" i="0" dirty="0">
                <a:solidFill>
                  <a:srgbClr val="FF0000"/>
                </a:solidFill>
                <a:effectLst/>
                <a:highlight>
                  <a:srgbClr val="FAA0F1"/>
                </a:highlight>
              </a:rPr>
              <a:t> e </a:t>
            </a:r>
            <a:r>
              <a:rPr lang="en-US" sz="1300" b="0" i="0" dirty="0" err="1">
                <a:solidFill>
                  <a:srgbClr val="FF0000"/>
                </a:solidFill>
                <a:effectLst/>
                <a:highlight>
                  <a:srgbClr val="FAA0F1"/>
                </a:highlight>
              </a:rPr>
              <a:t>promuovere</a:t>
            </a:r>
            <a:r>
              <a:rPr lang="en-US" sz="1300" b="0" i="0" dirty="0">
                <a:solidFill>
                  <a:srgbClr val="FF0000"/>
                </a:solidFill>
                <a:effectLst/>
                <a:highlight>
                  <a:srgbClr val="FAA0F1"/>
                </a:highlight>
              </a:rPr>
              <a:t> la </a:t>
            </a:r>
            <a:r>
              <a:rPr lang="en-US" sz="1300" b="0" i="0" dirty="0" err="1">
                <a:solidFill>
                  <a:srgbClr val="FF0000"/>
                </a:solidFill>
                <a:effectLst/>
                <a:highlight>
                  <a:srgbClr val="FAA0F1"/>
                </a:highlight>
              </a:rPr>
              <a:t>concorrenza</a:t>
            </a:r>
            <a:r>
              <a:rPr lang="en-US" sz="1300" b="0" i="0" dirty="0">
                <a:solidFill>
                  <a:srgbClr val="FF0000"/>
                </a:solidFill>
                <a:effectLst/>
                <a:highlight>
                  <a:srgbClr val="FAA0F1"/>
                </a:highlight>
              </a:rPr>
              <a:t>, ha </a:t>
            </a:r>
            <a:r>
              <a:rPr lang="en-US" sz="1300" b="0" i="0" dirty="0" err="1">
                <a:solidFill>
                  <a:srgbClr val="FF0000"/>
                </a:solidFill>
                <a:effectLst/>
                <a:highlight>
                  <a:srgbClr val="FAA0F1"/>
                </a:highlight>
              </a:rPr>
              <a:t>sede</a:t>
            </a:r>
            <a:r>
              <a:rPr lang="en-US" sz="1300" b="0" i="0" dirty="0">
                <a:solidFill>
                  <a:srgbClr val="FF0000"/>
                </a:solidFill>
                <a:effectLst/>
                <a:highlight>
                  <a:srgbClr val="FAA0F1"/>
                </a:highlight>
              </a:rPr>
              <a:t> a Washington)</a:t>
            </a:r>
            <a:r>
              <a:rPr lang="en-US" sz="1300" b="0" i="0" dirty="0">
                <a:solidFill>
                  <a:srgbClr val="FF0000"/>
                </a:solidFill>
                <a:effectLst/>
                <a:highlight>
                  <a:srgbClr val="FFFF00"/>
                </a:highlight>
              </a:rPr>
              <a:t>:</a:t>
            </a:r>
          </a:p>
          <a:p>
            <a:pPr>
              <a:buFont typeface="Wingdings 2" charset="2"/>
              <a:buChar char=""/>
            </a:pPr>
            <a:r>
              <a:rPr lang="en-US" sz="1300" b="0" i="0" dirty="0">
                <a:solidFill>
                  <a:srgbClr val="FF0000"/>
                </a:solidFill>
                <a:effectLst/>
                <a:highlight>
                  <a:srgbClr val="FFFF00"/>
                </a:highlight>
              </a:rPr>
              <a:t>la </a:t>
            </a:r>
            <a:r>
              <a:rPr lang="en-US" sz="1300" b="0" i="0" dirty="0" err="1">
                <a:solidFill>
                  <a:srgbClr val="FF0000"/>
                </a:solidFill>
                <a:effectLst/>
                <a:highlight>
                  <a:srgbClr val="FFFF00"/>
                </a:highlight>
              </a:rPr>
              <a:t>pubblicità</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deve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essere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veritiera</a:t>
            </a:r>
            <a:r>
              <a:rPr lang="en-US" sz="1300" b="0" i="0" dirty="0">
                <a:solidFill>
                  <a:srgbClr val="FF0000"/>
                </a:solidFill>
                <a:effectLst/>
                <a:highlight>
                  <a:srgbClr val="FFFF00"/>
                </a:highlight>
              </a:rPr>
              <a:t> e non </a:t>
            </a:r>
            <a:r>
              <a:rPr lang="en-US" sz="1300" b="0" i="0" dirty="0" err="1">
                <a:solidFill>
                  <a:srgbClr val="FF0000"/>
                </a:solidFill>
                <a:effectLst/>
                <a:highlight>
                  <a:srgbClr val="FFFF00"/>
                </a:highlight>
              </a:rPr>
              <a:t>ingannevole</a:t>
            </a:r>
            <a:r>
              <a:rPr lang="en-US" sz="1300" b="0" i="0" dirty="0">
                <a:solidFill>
                  <a:srgbClr val="FF0000"/>
                </a:solidFill>
                <a:effectLst/>
                <a:highlight>
                  <a:srgbClr val="FFFF00"/>
                </a:highlight>
              </a:rPr>
              <a:t>;</a:t>
            </a:r>
          </a:p>
          <a:p>
            <a:pPr>
              <a:buFont typeface="Wingdings 2" charset="2"/>
              <a:buChar char=""/>
            </a:pPr>
            <a:r>
              <a:rPr lang="en-US" sz="1300" b="0" i="0" dirty="0" err="1">
                <a:solidFill>
                  <a:srgbClr val="FF0000"/>
                </a:solidFill>
                <a:effectLst/>
                <a:highlight>
                  <a:srgbClr val="FFFF00"/>
                </a:highlight>
              </a:rPr>
              <a:t>gli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inserzionisti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devono</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disporre</a:t>
            </a:r>
            <a:r>
              <a:rPr lang="en-US" sz="1300" b="0" i="0" dirty="0">
                <a:solidFill>
                  <a:srgbClr val="FF0000"/>
                </a:solidFill>
                <a:effectLst/>
                <a:highlight>
                  <a:srgbClr val="FFFF00"/>
                </a:highlight>
              </a:rPr>
              <a:t> di prove a </a:t>
            </a:r>
            <a:r>
              <a:rPr lang="en-US" sz="1300" b="0" i="0" dirty="0" err="1">
                <a:solidFill>
                  <a:srgbClr val="FF0000"/>
                </a:solidFill>
                <a:effectLst/>
                <a:highlight>
                  <a:srgbClr val="FFFF00"/>
                </a:highlight>
              </a:rPr>
              <a:t>sostegno</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delle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loro</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affermazioni</a:t>
            </a:r>
            <a:r>
              <a:rPr lang="en-US" sz="1300" b="0" i="0" dirty="0">
                <a:solidFill>
                  <a:srgbClr val="FF0000"/>
                </a:solidFill>
                <a:effectLst/>
                <a:highlight>
                  <a:srgbClr val="FFFF00"/>
                </a:highlight>
              </a:rPr>
              <a:t>; </a:t>
            </a:r>
          </a:p>
          <a:p>
            <a:pPr>
              <a:buFont typeface="Wingdings 2" charset="2"/>
              <a:buChar char=""/>
            </a:pPr>
            <a:r>
              <a:rPr lang="en-US" sz="1300" b="0" i="0" dirty="0" err="1">
                <a:solidFill>
                  <a:srgbClr val="FF0000"/>
                </a:solidFill>
                <a:effectLst/>
                <a:highlight>
                  <a:srgbClr val="FFFF00"/>
                </a:highlight>
              </a:rPr>
              <a:t>gli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annunci</a:t>
            </a:r>
            <a:r>
              <a:rPr lang="en-US" sz="1300" b="0" i="0" dirty="0">
                <a:solidFill>
                  <a:srgbClr val="FF0000"/>
                </a:solidFill>
                <a:effectLst/>
                <a:highlight>
                  <a:srgbClr val="FFFF00"/>
                </a:highlight>
              </a:rPr>
              <a:t> non </a:t>
            </a:r>
            <a:r>
              <a:rPr lang="en-US" sz="1300" b="0" i="0" dirty="0" err="1">
                <a:solidFill>
                  <a:srgbClr val="FF0000"/>
                </a:solidFill>
                <a:effectLst/>
                <a:highlight>
                  <a:srgbClr val="FFFF00"/>
                </a:highlight>
              </a:rPr>
              <a:t>possono</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essere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sleali</a:t>
            </a:r>
            <a:r>
              <a:rPr lang="en-US" sz="1300" b="0" i="0" dirty="0">
                <a:solidFill>
                  <a:srgbClr val="FF0000"/>
                </a:solidFill>
                <a:effectLst/>
                <a:highlight>
                  <a:srgbClr val="FFFF00"/>
                </a:highlight>
              </a:rPr>
              <a:t>.</a:t>
            </a:r>
          </a:p>
          <a:p>
            <a:pPr>
              <a:buFont typeface="Wingdings 2" charset="2"/>
              <a:buChar char=""/>
            </a:pPr>
            <a:r>
              <a:rPr lang="en-US" sz="1300" b="0" i="0" dirty="0" err="1">
                <a:solidFill>
                  <a:srgbClr val="FF0000"/>
                </a:solidFill>
                <a:effectLst/>
                <a:highlight>
                  <a:srgbClr val="FFFF00"/>
                </a:highlight>
              </a:rPr>
              <a:t>Leggi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aggiuntive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si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applicano</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agli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annunci</a:t>
            </a:r>
            <a:r>
              <a:rPr lang="en-US" sz="1300" b="0" i="0" dirty="0">
                <a:solidFill>
                  <a:srgbClr val="FF0000"/>
                </a:solidFill>
                <a:effectLst/>
                <a:highlight>
                  <a:srgbClr val="FFFF00"/>
                </a:highlight>
              </a:rPr>
              <a:t> di </a:t>
            </a:r>
            <a:r>
              <a:rPr lang="en-US" sz="1300" b="0" i="0" dirty="0" err="1">
                <a:solidFill>
                  <a:srgbClr val="FF0000"/>
                </a:solidFill>
                <a:effectLst/>
                <a:highlight>
                  <a:srgbClr val="FFFF00"/>
                </a:highlight>
              </a:rPr>
              <a:t>prodotti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specializzati</a:t>
            </a:r>
            <a:r>
              <a:rPr lang="en-US" sz="1300" b="0" i="0" dirty="0">
                <a:solidFill>
                  <a:srgbClr val="FF0000"/>
                </a:solidFill>
                <a:effectLst/>
                <a:highlight>
                  <a:srgbClr val="FFFF00"/>
                </a:highlight>
              </a:rPr>
              <a:t> come </a:t>
            </a:r>
            <a:r>
              <a:rPr lang="en-US" sz="1300" b="0" i="0" dirty="0" err="1">
                <a:solidFill>
                  <a:srgbClr val="FF0000"/>
                </a:solidFill>
                <a:effectLst/>
                <a:highlight>
                  <a:srgbClr val="FFFF00"/>
                </a:highlight>
              </a:rPr>
              <a:t>contratti</a:t>
            </a:r>
            <a:r>
              <a:rPr lang="en-US" sz="1300" b="0" i="0" dirty="0">
                <a:solidFill>
                  <a:srgbClr val="FF0000"/>
                </a:solidFill>
                <a:effectLst/>
                <a:highlight>
                  <a:srgbClr val="FFFF00"/>
                </a:highlight>
              </a:rPr>
              <a:t> di </a:t>
            </a:r>
            <a:r>
              <a:rPr lang="en-US" sz="1300" b="0" i="0" dirty="0" err="1">
                <a:solidFill>
                  <a:srgbClr val="FF0000"/>
                </a:solidFill>
                <a:effectLst/>
                <a:highlight>
                  <a:srgbClr val="FFFF00"/>
                </a:highlight>
              </a:rPr>
              <a:t>locazione</a:t>
            </a:r>
            <a:r>
              <a:rPr lang="en-US" sz="1300" b="0" i="0" dirty="0">
                <a:solidFill>
                  <a:srgbClr val="FF0000"/>
                </a:solidFill>
                <a:effectLst/>
                <a:highlight>
                  <a:srgbClr val="FFFF00"/>
                </a:highlight>
              </a:rPr>
              <a:t> per </a:t>
            </a:r>
            <a:r>
              <a:rPr lang="en-US" sz="1300" b="0" i="0" dirty="0" err="1">
                <a:solidFill>
                  <a:srgbClr val="FF0000"/>
                </a:solidFill>
                <a:effectLst/>
                <a:highlight>
                  <a:srgbClr val="FFFF00"/>
                </a:highlight>
              </a:rPr>
              <a:t>consumatori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credito</a:t>
            </a:r>
            <a:r>
              <a:rPr lang="en-US" sz="1300" b="0" i="0" dirty="0">
                <a:solidFill>
                  <a:srgbClr val="FF0000"/>
                </a:solidFill>
                <a:effectLst/>
                <a:highlight>
                  <a:srgbClr val="FFFF00"/>
                </a:highlight>
              </a:rPr>
              <a:t>, numeri di </a:t>
            </a:r>
            <a:r>
              <a:rPr lang="en-US" sz="1300" b="0" i="0" dirty="0" err="1">
                <a:solidFill>
                  <a:srgbClr val="FF0000"/>
                </a:solidFill>
                <a:effectLst/>
                <a:highlight>
                  <a:srgbClr val="FFFF00"/>
                </a:highlight>
              </a:rPr>
              <a:t>telefono</a:t>
            </a:r>
            <a:r>
              <a:rPr lang="en-US" sz="1300" b="0" i="0" dirty="0">
                <a:solidFill>
                  <a:srgbClr val="FF0000"/>
                </a:solidFill>
                <a:effectLst/>
                <a:highlight>
                  <a:srgbClr val="FFFF00"/>
                </a:highlight>
              </a:rPr>
              <a:t> e </a:t>
            </a:r>
            <a:r>
              <a:rPr lang="en-US" sz="1300" b="0" i="0" dirty="0" err="1">
                <a:solidFill>
                  <a:srgbClr val="FF0000"/>
                </a:solidFill>
                <a:effectLst/>
                <a:highlight>
                  <a:srgbClr val="FFFF00"/>
                </a:highlight>
              </a:rPr>
              <a:t>prodotti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venduti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tramite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vendita</a:t>
            </a:r>
            <a:r>
              <a:rPr lang="en-US" sz="1300" b="0" i="0" dirty="0">
                <a:solidFill>
                  <a:srgbClr val="FF0000"/>
                </a:solidFill>
                <a:effectLst/>
                <a:highlight>
                  <a:srgbClr val="FFFF00"/>
                </a:highlight>
              </a:rPr>
              <a:t> per </a:t>
            </a:r>
            <a:r>
              <a:rPr lang="en-US" sz="1300" b="0" i="0" dirty="0" err="1">
                <a:solidFill>
                  <a:srgbClr val="FF0000"/>
                </a:solidFill>
                <a:effectLst/>
                <a:highlight>
                  <a:srgbClr val="FFFF00"/>
                </a:highlight>
              </a:rPr>
              <a:t>corrispondenza</a:t>
            </a:r>
            <a:r>
              <a:rPr lang="en-US" sz="1300" b="0" i="0" dirty="0">
                <a:solidFill>
                  <a:srgbClr val="FF0000"/>
                </a:solidFill>
                <a:effectLst/>
                <a:highlight>
                  <a:srgbClr val="FFFF00"/>
                </a:highlight>
              </a:rPr>
              <a:t> o per </a:t>
            </a:r>
            <a:r>
              <a:rPr lang="en-US" sz="1300" b="0" i="0" dirty="0" err="1">
                <a:solidFill>
                  <a:srgbClr val="FF0000"/>
                </a:solidFill>
                <a:effectLst/>
                <a:highlight>
                  <a:srgbClr val="FFFF00"/>
                </a:highlight>
              </a:rPr>
              <a:t>telefono</a:t>
            </a:r>
            <a:r>
              <a:rPr lang="en-US" sz="1300" b="0" i="0" dirty="0">
                <a:solidFill>
                  <a:srgbClr val="FF0000"/>
                </a:solidFill>
                <a:effectLst/>
                <a:highlight>
                  <a:srgbClr val="FFFF00"/>
                </a:highlight>
              </a:rPr>
              <a:t>. E </a:t>
            </a:r>
            <a:r>
              <a:rPr lang="en-US" sz="1300" b="0" i="0" dirty="0" err="1">
                <a:solidFill>
                  <a:srgbClr val="FF0000"/>
                </a:solidFill>
                <a:effectLst/>
                <a:highlight>
                  <a:srgbClr val="FFFF00"/>
                </a:highlight>
              </a:rPr>
              <a:t>ogni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stato</a:t>
            </a:r>
            <a:r>
              <a:rPr lang="en-US" sz="1300" b="0" i="0" dirty="0">
                <a:solidFill>
                  <a:srgbClr val="FF0000"/>
                </a:solidFill>
                <a:effectLst/>
                <a:highlight>
                  <a:srgbClr val="FFFF00"/>
                </a:highlight>
              </a:rPr>
              <a:t> ha </a:t>
            </a:r>
            <a:r>
              <a:rPr lang="en-US" sz="1300" b="0" i="0" dirty="0" err="1">
                <a:solidFill>
                  <a:srgbClr val="FF0000"/>
                </a:solidFill>
                <a:effectLst/>
                <a:highlight>
                  <a:srgbClr val="FFFF00"/>
                </a:highlight>
              </a:rPr>
              <a:t>leggi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sulla</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protezione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dei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consumatori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che</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regolano</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gli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annunci</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pubblicati</a:t>
            </a:r>
            <a:r>
              <a:rPr lang="en-US" sz="1300" b="0" i="0" dirty="0">
                <a:solidFill>
                  <a:srgbClr val="FF0000"/>
                </a:solidFill>
                <a:effectLst/>
                <a:highlight>
                  <a:srgbClr val="FFFF00"/>
                </a:highlight>
              </a:rPr>
              <a:t> in </a:t>
            </a:r>
            <a:r>
              <a:rPr lang="en-US" sz="1300" b="0" i="0" dirty="0" err="1">
                <a:solidFill>
                  <a:srgbClr val="FF0000"/>
                </a:solidFill>
                <a:effectLst/>
                <a:highlight>
                  <a:srgbClr val="FFFF00"/>
                </a:highlight>
              </a:rPr>
              <a:t>quello</a:t>
            </a:r>
            <a:r>
              <a:rPr lang="en-US" sz="1300" b="0" i="0" dirty="0">
                <a:solidFill>
                  <a:srgbClr val="FF0000"/>
                </a:solidFill>
                <a:effectLst/>
                <a:highlight>
                  <a:srgbClr val="FFFF00"/>
                </a:highlight>
              </a:rPr>
              <a:t> </a:t>
            </a:r>
            <a:r>
              <a:rPr lang="en-US" sz="1300" b="0" i="0" dirty="0" err="1">
                <a:solidFill>
                  <a:srgbClr val="FF0000"/>
                </a:solidFill>
                <a:effectLst/>
                <a:highlight>
                  <a:srgbClr val="FFFF00"/>
                </a:highlight>
              </a:rPr>
              <a:t>stato</a:t>
            </a:r>
            <a:r>
              <a:rPr lang="en-US" sz="1300" b="0" i="0" dirty="0">
                <a:solidFill>
                  <a:srgbClr val="FF0000"/>
                </a:solidFill>
                <a:effectLst/>
                <a:highlight>
                  <a:srgbClr val="FFFF00"/>
                </a:highlight>
              </a:rPr>
              <a:t>. </a:t>
            </a:r>
          </a:p>
          <a:p>
            <a:pPr>
              <a:buFont typeface="Wingdings 2" charset="2"/>
              <a:buChar char=""/>
            </a:pPr>
            <a:r>
              <a:rPr lang="en-US" sz="1300" b="0" i="0" dirty="0">
                <a:solidFill>
                  <a:srgbClr val="FF0000"/>
                </a:solidFill>
                <a:effectLst/>
                <a:highlight>
                  <a:srgbClr val="FFFF00"/>
                </a:highlight>
              </a:rPr>
              <a:t>https://definitions.uslegal.com/m/marketing/</a:t>
            </a:r>
          </a:p>
          <a:p>
            <a:pPr>
              <a:buFont typeface="Wingdings 2" charset="2"/>
              <a:buChar char=""/>
            </a:pPr>
            <a:endParaRPr lang="en-US" sz="1300" dirty="0">
              <a:highlight>
                <a:srgbClr val="FFFF00"/>
              </a:highlight>
            </a:endParaRPr>
          </a:p>
        </p:txBody>
      </p:sp>
      <p:sp>
        <p:nvSpPr>
          <p:cNvPr id="73" name="Rectangle 72">
            <a:extLst>
              <a:ext uri="{FF2B5EF4-FFF2-40B4-BE49-F238E27FC236}">
                <a16:creationId xmlns:a16="http://schemas.microsoft.com/office/drawing/2014/main" id="{1D996364-1340-4EE4-B174-E33542A33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7">
            <a:extLst>
              <a:ext uri="{FF2B5EF4-FFF2-40B4-BE49-F238E27FC236}">
                <a16:creationId xmlns:a16="http://schemas.microsoft.com/office/drawing/2014/main" id="{8965892C-BF50-41A2-844F-64C2E1346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isultato immagini per bandiera americana">
            <a:extLst>
              <a:ext uri="{FF2B5EF4-FFF2-40B4-BE49-F238E27FC236}">
                <a16:creationId xmlns:a16="http://schemas.microsoft.com/office/drawing/2014/main" id="{D9DA0632-8C90-4967-A987-586D3DF15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724" b="-4"/>
          <a:stretch/>
        </p:blipFill>
        <p:spPr bwMode="auto">
          <a:xfrm>
            <a:off x="8505456" y="1274970"/>
            <a:ext cx="2722432" cy="2066366"/>
          </a:xfrm>
          <a:prstGeom prst="rect">
            <a:avLst/>
          </a:prstGeom>
          <a:noFill/>
          <a:extLst>
            <a:ext uri="{909E8E84-426E-40DD-AFC4-6F175D3DCCD1}">
              <a14:hiddenFill xmlns:a14="http://schemas.microsoft.com/office/drawing/2010/main">
                <a:solidFill>
                  <a:srgbClr val="FFFFFF"/>
                </a:solidFill>
              </a14:hiddenFill>
            </a:ext>
          </a:extLst>
        </p:spPr>
      </p:pic>
      <p:pic>
        <p:nvPicPr>
          <p:cNvPr id="6" name="Segnaposto contenuto 5">
            <a:extLst>
              <a:ext uri="{FF2B5EF4-FFF2-40B4-BE49-F238E27FC236}">
                <a16:creationId xmlns:a16="http://schemas.microsoft.com/office/drawing/2014/main" id="{BF95F21B-AF9D-4473-9756-84233C674F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8508" b="5"/>
          <a:stretch/>
        </p:blipFill>
        <p:spPr>
          <a:xfrm>
            <a:off x="8505456" y="3505927"/>
            <a:ext cx="2722432" cy="2082807"/>
          </a:xfrm>
          <a:prstGeom prst="rect">
            <a:avLst/>
          </a:prstGeom>
          <a:noFill/>
        </p:spPr>
      </p:pic>
      <p:sp>
        <p:nvSpPr>
          <p:cNvPr id="4" name="Segnaposto data 3">
            <a:extLst>
              <a:ext uri="{FF2B5EF4-FFF2-40B4-BE49-F238E27FC236}">
                <a16:creationId xmlns:a16="http://schemas.microsoft.com/office/drawing/2014/main" id="{9750692A-3E5A-4952-B35C-C4A6190717A0}"/>
              </a:ext>
            </a:extLst>
          </p:cNvPr>
          <p:cNvSpPr>
            <a:spLocks noGrp="1"/>
          </p:cNvSpPr>
          <p:nvPr>
            <p:ph type="dt" sz="half" idx="10"/>
          </p:nvPr>
        </p:nvSpPr>
        <p:spPr>
          <a:xfrm>
            <a:off x="9334626" y="6041362"/>
            <a:ext cx="1343706" cy="365125"/>
          </a:xfrm>
        </p:spPr>
        <p:txBody>
          <a:bodyPr vert="horz" lIns="91440" tIns="45720" rIns="91440" bIns="45720" rtlCol="0" anchor="b">
            <a:normAutofit/>
          </a:bodyPr>
          <a:lstStyle/>
          <a:p>
            <a:pPr defTabSz="914400">
              <a:spcAft>
                <a:spcPts val="600"/>
              </a:spcAft>
            </a:pPr>
            <a:endParaRPr lang="en-US" dirty="0">
              <a:solidFill>
                <a:schemeClr val="tx2"/>
              </a:solidFill>
            </a:endParaRPr>
          </a:p>
        </p:txBody>
      </p:sp>
    </p:spTree>
    <p:extLst>
      <p:ext uri="{BB962C8B-B14F-4D97-AF65-F5344CB8AC3E}">
        <p14:creationId xmlns:p14="http://schemas.microsoft.com/office/powerpoint/2010/main" val="368484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F99616-8857-4EF8-9420-D0AA1D26A2C9}"/>
              </a:ext>
            </a:extLst>
          </p:cNvPr>
          <p:cNvSpPr>
            <a:spLocks noGrp="1"/>
          </p:cNvSpPr>
          <p:nvPr>
            <p:ph type="title"/>
          </p:nvPr>
        </p:nvSpPr>
        <p:spPr>
          <a:xfrm>
            <a:off x="1083734" y="490204"/>
            <a:ext cx="3547533" cy="1618396"/>
          </a:xfrm>
        </p:spPr>
        <p:txBody>
          <a:bodyPr/>
          <a:lstStyle/>
          <a:p>
            <a:pPr algn="ctr"/>
            <a:r>
              <a:rPr lang="it-IT" sz="2400" dirty="0">
                <a:highlight>
                  <a:srgbClr val="FAA0F1"/>
                </a:highlight>
              </a:rPr>
              <a:t>American Legal Marketing</a:t>
            </a:r>
            <a:br>
              <a:rPr lang="it-IT" sz="2400" dirty="0">
                <a:highlight>
                  <a:srgbClr val="FAA0F1"/>
                </a:highlight>
              </a:rPr>
            </a:br>
            <a:r>
              <a:rPr lang="it-IT" sz="2400" dirty="0" err="1">
                <a:highlight>
                  <a:srgbClr val="FAA0F1"/>
                </a:highlight>
              </a:rPr>
              <a:t>Italian</a:t>
            </a:r>
            <a:r>
              <a:rPr lang="it-IT" sz="2400" dirty="0">
                <a:highlight>
                  <a:srgbClr val="FAA0F1"/>
                </a:highlight>
              </a:rPr>
              <a:t> Legal Marketing</a:t>
            </a:r>
          </a:p>
        </p:txBody>
      </p:sp>
      <p:sp>
        <p:nvSpPr>
          <p:cNvPr id="3" name="Segnaposto contenuto 2">
            <a:extLst>
              <a:ext uri="{FF2B5EF4-FFF2-40B4-BE49-F238E27FC236}">
                <a16:creationId xmlns:a16="http://schemas.microsoft.com/office/drawing/2014/main" id="{5A4396EC-AD73-4CF7-9F19-B5F81743A9B4}"/>
              </a:ext>
            </a:extLst>
          </p:cNvPr>
          <p:cNvSpPr>
            <a:spLocks noGrp="1"/>
          </p:cNvSpPr>
          <p:nvPr>
            <p:ph idx="1"/>
          </p:nvPr>
        </p:nvSpPr>
        <p:spPr/>
        <p:txBody>
          <a:bodyPr>
            <a:normAutofit fontScale="92500" lnSpcReduction="20000"/>
          </a:bodyPr>
          <a:lstStyle/>
          <a:p>
            <a:pPr marL="0" indent="0" algn="just">
              <a:lnSpc>
                <a:spcPct val="107000"/>
              </a:lnSpc>
              <a:spcAft>
                <a:spcPts val="800"/>
              </a:spcAft>
              <a:buNone/>
            </a:pPr>
            <a:r>
              <a:rPr lang="it-IT" dirty="0">
                <a:latin typeface="Times New Roman" panose="02020603050405020304" pitchFamily="18" charset="0"/>
                <a:cs typeface="Times New Roman" panose="02020603050405020304" pitchFamily="18" charset="0"/>
              </a:rPr>
              <a:t>La materia è fortemente sviluppata negli Stati Uniti, dove la pubblicità dei giuristi non incontra particolari limiti deontologici né legali (in specie a seguito della Supreme Court Arizona State Bar v Bates </a:t>
            </a:r>
            <a:r>
              <a:rPr lang="it-IT" dirty="0" err="1">
                <a:latin typeface="Times New Roman" panose="02020603050405020304" pitchFamily="18" charset="0"/>
                <a:cs typeface="Times New Roman" panose="02020603050405020304" pitchFamily="18" charset="0"/>
              </a:rPr>
              <a:t>Law</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Firm</a:t>
            </a:r>
            <a:r>
              <a:rPr lang="it-IT" dirty="0">
                <a:latin typeface="Times New Roman" panose="02020603050405020304" pitchFamily="18" charset="0"/>
                <a:cs typeface="Times New Roman" panose="02020603050405020304" pitchFamily="18" charset="0"/>
              </a:rPr>
              <a:t>, 1977). </a:t>
            </a:r>
          </a:p>
          <a:p>
            <a:pPr marL="0" indent="0" algn="just">
              <a:lnSpc>
                <a:spcPct val="107000"/>
              </a:lnSpc>
              <a:spcAft>
                <a:spcPts val="800"/>
              </a:spcAft>
              <a:buNone/>
            </a:pPr>
            <a:r>
              <a:rPr lang="it-IT" dirty="0">
                <a:latin typeface="Times New Roman" panose="02020603050405020304" pitchFamily="18" charset="0"/>
                <a:cs typeface="Times New Roman" panose="02020603050405020304" pitchFamily="18" charset="0"/>
              </a:rPr>
              <a:t>In Inghilterra il marketing legale trova esordio nel 1986, quando la </a:t>
            </a:r>
            <a:r>
              <a:rPr lang="it-IT" dirty="0" err="1">
                <a:latin typeface="Times New Roman" panose="02020603050405020304" pitchFamily="18" charset="0"/>
                <a:cs typeface="Times New Roman" panose="02020603050405020304" pitchFamily="18" charset="0"/>
              </a:rPr>
              <a:t>Law</a:t>
            </a:r>
            <a:r>
              <a:rPr lang="it-IT" dirty="0">
                <a:latin typeface="Times New Roman" panose="02020603050405020304" pitchFamily="18" charset="0"/>
                <a:cs typeface="Times New Roman" panose="02020603050405020304" pitchFamily="18" charset="0"/>
              </a:rPr>
              <a:t> Society consentì ai solicitor inglesi di impiegare lo strumento della pubblicità. In Italia il divieto di pubblicizzare servizi e prestazioni professionali ha persistito fino alla riforma cd. Bersani (</a:t>
            </a:r>
            <a:r>
              <a:rPr lang="it-IT" dirty="0" err="1">
                <a:latin typeface="Times New Roman" panose="02020603050405020304" pitchFamily="18" charset="0"/>
                <a:cs typeface="Times New Roman" panose="02020603050405020304" pitchFamily="18" charset="0"/>
              </a:rPr>
              <a:t>d.l.</a:t>
            </a:r>
            <a:r>
              <a:rPr lang="it-IT" dirty="0">
                <a:latin typeface="Times New Roman" panose="02020603050405020304" pitchFamily="18" charset="0"/>
                <a:cs typeface="Times New Roman" panose="02020603050405020304" pitchFamily="18" charset="0"/>
              </a:rPr>
              <a:t> n. 223 del 2006). </a:t>
            </a:r>
          </a:p>
          <a:p>
            <a:pPr marL="0" indent="0" algn="just">
              <a:lnSpc>
                <a:spcPct val="107000"/>
              </a:lnSpc>
              <a:spcAft>
                <a:spcPts val="800"/>
              </a:spcAft>
              <a:buNone/>
            </a:pPr>
            <a:r>
              <a:rPr lang="it-IT" dirty="0">
                <a:latin typeface="Times New Roman" panose="02020603050405020304" pitchFamily="18" charset="0"/>
                <a:cs typeface="Times New Roman" panose="02020603050405020304" pitchFamily="18" charset="0"/>
              </a:rPr>
              <a:t>Marketing for </a:t>
            </a:r>
            <a:r>
              <a:rPr lang="it-IT" dirty="0" err="1">
                <a:latin typeface="Times New Roman" panose="02020603050405020304" pitchFamily="18" charset="0"/>
                <a:cs typeface="Times New Roman" panose="02020603050405020304" pitchFamily="18" charset="0"/>
              </a:rPr>
              <a:t>lawyers</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law</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firm</a:t>
            </a:r>
            <a:r>
              <a:rPr lang="it-IT" dirty="0">
                <a:latin typeface="Times New Roman" panose="02020603050405020304" pitchFamily="18" charset="0"/>
                <a:cs typeface="Times New Roman" panose="02020603050405020304" pitchFamily="18" charset="0"/>
              </a:rPr>
              <a:t> o </a:t>
            </a:r>
            <a:r>
              <a:rPr lang="it-IT" dirty="0" err="1">
                <a:latin typeface="Times New Roman" panose="02020603050405020304" pitchFamily="18" charset="0"/>
                <a:cs typeface="Times New Roman" panose="02020603050405020304" pitchFamily="18" charset="0"/>
              </a:rPr>
              <a:t>attorney</a:t>
            </a:r>
            <a:r>
              <a:rPr lang="it-IT" dirty="0">
                <a:latin typeface="Times New Roman" panose="02020603050405020304" pitchFamily="18" charset="0"/>
                <a:cs typeface="Times New Roman" panose="02020603050405020304" pitchFamily="18" charset="0"/>
              </a:rPr>
              <a:t> marketing, e che si identifica nell’insieme di metodi, tecniche, strumenti, strategie, che, applicati alla quotidianità professionale forense, apportano allo studio migliori risultati. Rappresenta un supporto al professionista per migliorare gli affari legali del proprio studio. In epoca recente, nell’ambiente virtuale, la materia in parola si è evoluta come </a:t>
            </a:r>
            <a:r>
              <a:rPr lang="it-IT" dirty="0" err="1">
                <a:latin typeface="Times New Roman" panose="02020603050405020304" pitchFamily="18" charset="0"/>
                <a:cs typeface="Times New Roman" panose="02020603050405020304" pitchFamily="18" charset="0"/>
              </a:rPr>
              <a:t>legal</a:t>
            </a:r>
            <a:r>
              <a:rPr lang="it-IT" dirty="0">
                <a:latin typeface="Times New Roman" panose="02020603050405020304" pitchFamily="18" charset="0"/>
                <a:cs typeface="Times New Roman" panose="02020603050405020304" pitchFamily="18" charset="0"/>
              </a:rPr>
              <a:t> web marketing. In Italia è possibile praticare il marketing legale soltanto da pochi anni, e più precisamente a seguito dell’abolizione del divieto di pubblicizzazione dell’attività professionale che, per svariati decenni, ha presidiato il Codice Deontologico Forense, al contempo precisando che, seppur le ampie “aperture”, permangono numerose limitazioni.</a:t>
            </a:r>
          </a:p>
          <a:p>
            <a:endParaRPr lang="it-IT" dirty="0"/>
          </a:p>
        </p:txBody>
      </p:sp>
      <p:sp>
        <p:nvSpPr>
          <p:cNvPr id="4" name="Segnaposto testo 3">
            <a:extLst>
              <a:ext uri="{FF2B5EF4-FFF2-40B4-BE49-F238E27FC236}">
                <a16:creationId xmlns:a16="http://schemas.microsoft.com/office/drawing/2014/main" id="{FDAD852A-7CEE-437F-8282-74BE20408046}"/>
              </a:ext>
            </a:extLst>
          </p:cNvPr>
          <p:cNvSpPr>
            <a:spLocks noGrp="1"/>
          </p:cNvSpPr>
          <p:nvPr>
            <p:ph type="body" sz="half" idx="2"/>
          </p:nvPr>
        </p:nvSpPr>
        <p:spPr>
          <a:xfrm>
            <a:off x="1073151" y="2296833"/>
            <a:ext cx="3547533" cy="3600311"/>
          </a:xfrm>
        </p:spPr>
        <p:txBody>
          <a:bodyPr/>
          <a:lstStyle/>
          <a:p>
            <a:endParaRPr lang="it-IT" dirty="0"/>
          </a:p>
        </p:txBody>
      </p:sp>
      <p:sp>
        <p:nvSpPr>
          <p:cNvPr id="5" name="Segnaposto data 4">
            <a:extLst>
              <a:ext uri="{FF2B5EF4-FFF2-40B4-BE49-F238E27FC236}">
                <a16:creationId xmlns:a16="http://schemas.microsoft.com/office/drawing/2014/main" id="{A147094F-C5F4-4D0C-A69A-9FF779051BDD}"/>
              </a:ext>
            </a:extLst>
          </p:cNvPr>
          <p:cNvSpPr>
            <a:spLocks noGrp="1"/>
          </p:cNvSpPr>
          <p:nvPr>
            <p:ph type="dt" sz="half" idx="10"/>
          </p:nvPr>
        </p:nvSpPr>
        <p:spPr/>
        <p:txBody>
          <a:bodyPr/>
          <a:lstStyle/>
          <a:p>
            <a:pPr rtl="0"/>
            <a:fld id="{7579D569-2C97-4786-A562-991193493077}" type="datetime1">
              <a:rPr lang="it-IT" smtClean="0"/>
              <a:t>24/02/2021</a:t>
            </a:fld>
            <a:endParaRPr lang="en-US"/>
          </a:p>
        </p:txBody>
      </p:sp>
      <p:pic>
        <p:nvPicPr>
          <p:cNvPr id="7" name="Immagine 6">
            <a:extLst>
              <a:ext uri="{FF2B5EF4-FFF2-40B4-BE49-F238E27FC236}">
                <a16:creationId xmlns:a16="http://schemas.microsoft.com/office/drawing/2014/main" id="{FC9EDE56-E575-47D4-BFEE-CCD59E8FE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34" y="2645535"/>
            <a:ext cx="3513018" cy="2482898"/>
          </a:xfrm>
          <a:prstGeom prst="rect">
            <a:avLst/>
          </a:prstGeom>
        </p:spPr>
      </p:pic>
    </p:spTree>
    <p:extLst>
      <p:ext uri="{BB962C8B-B14F-4D97-AF65-F5344CB8AC3E}">
        <p14:creationId xmlns:p14="http://schemas.microsoft.com/office/powerpoint/2010/main" val="270411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008D8-CFB1-454A-93CF-1869A7EE2DB3}"/>
              </a:ext>
            </a:extLst>
          </p:cNvPr>
          <p:cNvSpPr>
            <a:spLocks noGrp="1"/>
          </p:cNvSpPr>
          <p:nvPr>
            <p:ph type="title"/>
          </p:nvPr>
        </p:nvSpPr>
        <p:spPr/>
        <p:txBody>
          <a:bodyPr anchor="ctr">
            <a:normAutofit fontScale="90000"/>
          </a:bodyPr>
          <a:lstStyle/>
          <a:p>
            <a:r>
              <a:rPr lang="it-IT" b="1" dirty="0">
                <a:solidFill>
                  <a:srgbClr val="FFC000"/>
                </a:solidFill>
                <a:effectLst/>
              </a:rPr>
              <a:t>In Italia la pubblicità dell’avvocato o dello studio legale: è vietata?</a:t>
            </a:r>
            <a:endParaRPr lang="it-IT" b="1" dirty="0">
              <a:solidFill>
                <a:srgbClr val="FFC000"/>
              </a:solidFill>
            </a:endParaRPr>
          </a:p>
        </p:txBody>
      </p:sp>
      <p:sp>
        <p:nvSpPr>
          <p:cNvPr id="4" name="Segnaposto testo 3">
            <a:extLst>
              <a:ext uri="{FF2B5EF4-FFF2-40B4-BE49-F238E27FC236}">
                <a16:creationId xmlns:a16="http://schemas.microsoft.com/office/drawing/2014/main" id="{83B5BC34-4D58-4B03-8697-E5D54A785A6F}"/>
              </a:ext>
            </a:extLst>
          </p:cNvPr>
          <p:cNvSpPr>
            <a:spLocks noGrp="1"/>
          </p:cNvSpPr>
          <p:nvPr>
            <p:ph sz="half" idx="1"/>
          </p:nvPr>
        </p:nvSpPr>
        <p:spPr/>
        <p:txBody>
          <a:bodyPr>
            <a:normAutofit/>
          </a:bodyPr>
          <a:lstStyle/>
          <a:p>
            <a:pPr>
              <a:lnSpc>
                <a:spcPct val="100000"/>
              </a:lnSpc>
            </a:pPr>
            <a:r>
              <a:rPr lang="it-IT" sz="1300" dirty="0">
                <a:effectLst/>
              </a:rPr>
              <a:t>È lecita, purché sussistano alcune condizioni: deve essere informativa e deve realizzarsi osservando le prescrizioni normative vigenti (legge, Codice Deontologico Forense, art. 17 e 35). Per l’effetto, l’avvocato può fare</a:t>
            </a:r>
            <a:r>
              <a:rPr lang="it-IT" sz="1300" b="1" dirty="0">
                <a:effectLst/>
              </a:rPr>
              <a:t> </a:t>
            </a:r>
            <a:r>
              <a:rPr lang="it-IT" sz="1300" dirty="0">
                <a:effectLst/>
              </a:rPr>
              <a:t>pubblicità alla propria </a:t>
            </a:r>
            <a:r>
              <a:rPr lang="it-IT" sz="1300" i="1" dirty="0" err="1">
                <a:effectLst/>
              </a:rPr>
              <a:t>law</a:t>
            </a:r>
            <a:r>
              <a:rPr lang="it-IT" sz="1300" i="1" dirty="0">
                <a:effectLst/>
              </a:rPr>
              <a:t> </a:t>
            </a:r>
            <a:r>
              <a:rPr lang="it-IT" sz="1300" i="1" dirty="0" err="1">
                <a:effectLst/>
              </a:rPr>
              <a:t>firm</a:t>
            </a:r>
            <a:r>
              <a:rPr lang="it-IT" sz="1300" dirty="0">
                <a:effectLst/>
              </a:rPr>
              <a:t> e alla propria attività di servizi legali e forensi a condizione che si attenga ad una campagna di </a:t>
            </a:r>
            <a:r>
              <a:rPr lang="it-IT" sz="1300" i="1" dirty="0">
                <a:effectLst/>
              </a:rPr>
              <a:t>marketing</a:t>
            </a:r>
            <a:r>
              <a:rPr lang="it-IT" sz="1300" dirty="0">
                <a:effectLst/>
              </a:rPr>
              <a:t> che risponda ai requisiti di trasparenza, verità e correttezza, e senza scadere nella comparazione, nell’equivoco, nell’inganno, nella suggestione e nella denigrazione verso terzi (comprendendo per tali sia i potenziali clienti che i colleghi).   </a:t>
            </a:r>
          </a:p>
          <a:p>
            <a:pPr>
              <a:lnSpc>
                <a:spcPct val="100000"/>
              </a:lnSpc>
            </a:pPr>
            <a:r>
              <a:rPr lang="it-IT" sz="1300" dirty="0">
                <a:effectLst/>
              </a:rPr>
              <a:t>La pubblicità informativa deve essere svolta con modalità che non siano lesive della dignità e del decoro propri di ogni pubblica manifestazione dell’avvocato ed in particolare di quelle manifestazioni dirette alla clientela reale o potenziale. </a:t>
            </a:r>
          </a:p>
          <a:p>
            <a:pPr>
              <a:lnSpc>
                <a:spcPct val="100000"/>
              </a:lnSpc>
            </a:pPr>
            <a:endParaRPr lang="it-IT" sz="1300" dirty="0"/>
          </a:p>
        </p:txBody>
      </p:sp>
      <p:pic>
        <p:nvPicPr>
          <p:cNvPr id="7" name="Segnaposto contenuto 6" descr="Immagine che contiene giocattolo&#10;&#10;Descrizione generata automaticamente">
            <a:extLst>
              <a:ext uri="{FF2B5EF4-FFF2-40B4-BE49-F238E27FC236}">
                <a16:creationId xmlns:a16="http://schemas.microsoft.com/office/drawing/2014/main" id="{F82E8F04-DFAE-42CB-858E-35204DF8E3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89291" y="3295015"/>
            <a:ext cx="1991868" cy="1493520"/>
          </a:xfrm>
          <a:noFill/>
        </p:spPr>
      </p:pic>
      <p:sp>
        <p:nvSpPr>
          <p:cNvPr id="5" name="Segnaposto data 4">
            <a:extLst>
              <a:ext uri="{FF2B5EF4-FFF2-40B4-BE49-F238E27FC236}">
                <a16:creationId xmlns:a16="http://schemas.microsoft.com/office/drawing/2014/main" id="{9CDF87D5-C25F-456C-B9BC-E02E8D3F8653}"/>
              </a:ext>
            </a:extLst>
          </p:cNvPr>
          <p:cNvSpPr>
            <a:spLocks noGrp="1"/>
          </p:cNvSpPr>
          <p:nvPr>
            <p:ph type="dt" sz="half" idx="10"/>
          </p:nvPr>
        </p:nvSpPr>
        <p:spPr/>
        <p:txBody>
          <a:bodyPr anchor="b">
            <a:normAutofit fontScale="55000" lnSpcReduction="20000"/>
          </a:bodyPr>
          <a:lstStyle/>
          <a:p>
            <a:pPr rtl="0">
              <a:spcAft>
                <a:spcPts val="600"/>
              </a:spcAft>
            </a:pPr>
            <a:r>
              <a:rPr lang="en-US" dirty="0"/>
              <a:t>&lt;a </a:t>
            </a:r>
            <a:r>
              <a:rPr lang="en-US" dirty="0" err="1"/>
              <a:t>href</a:t>
            </a:r>
            <a:r>
              <a:rPr lang="en-US" dirty="0"/>
              <a:t>="https://www.vecteezy.com/free-vector/vector"&gt;Vector Vectors by </a:t>
            </a:r>
            <a:r>
              <a:rPr lang="en-US" dirty="0" err="1"/>
              <a:t>Vecteezy</a:t>
            </a:r>
            <a:r>
              <a:rPr lang="en-US" dirty="0"/>
              <a:t>&lt;/a&gt;</a:t>
            </a:r>
            <a:endParaRPr lang="en-US"/>
          </a:p>
        </p:txBody>
      </p:sp>
    </p:spTree>
    <p:extLst>
      <p:ext uri="{BB962C8B-B14F-4D97-AF65-F5344CB8AC3E}">
        <p14:creationId xmlns:p14="http://schemas.microsoft.com/office/powerpoint/2010/main" val="336110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CF0FA6-B274-4635-9EDD-9FF6166D266B}"/>
              </a:ext>
            </a:extLst>
          </p:cNvPr>
          <p:cNvSpPr>
            <a:spLocks noGrp="1"/>
          </p:cNvSpPr>
          <p:nvPr>
            <p:ph type="title"/>
          </p:nvPr>
        </p:nvSpPr>
        <p:spPr>
          <a:xfrm>
            <a:off x="810000" y="447188"/>
            <a:ext cx="10571998" cy="970450"/>
          </a:xfrm>
        </p:spPr>
        <p:txBody>
          <a:bodyPr>
            <a:normAutofit/>
          </a:bodyPr>
          <a:lstStyle/>
          <a:p>
            <a:r>
              <a:rPr lang="it-IT" b="1" err="1"/>
              <a:t>legal</a:t>
            </a:r>
            <a:r>
              <a:rPr lang="it-IT" b="1"/>
              <a:t> marketer</a:t>
            </a:r>
          </a:p>
        </p:txBody>
      </p:sp>
      <p:sp>
        <p:nvSpPr>
          <p:cNvPr id="3" name="Segnaposto contenuto 2">
            <a:extLst>
              <a:ext uri="{FF2B5EF4-FFF2-40B4-BE49-F238E27FC236}">
                <a16:creationId xmlns:a16="http://schemas.microsoft.com/office/drawing/2014/main" id="{188D1EFB-F7AE-4050-B740-DF965E85F811}"/>
              </a:ext>
            </a:extLst>
          </p:cNvPr>
          <p:cNvSpPr>
            <a:spLocks noGrp="1"/>
          </p:cNvSpPr>
          <p:nvPr>
            <p:ph idx="1"/>
          </p:nvPr>
        </p:nvSpPr>
        <p:spPr>
          <a:xfrm>
            <a:off x="818713" y="2413000"/>
            <a:ext cx="3835583" cy="3632200"/>
          </a:xfrm>
        </p:spPr>
        <p:txBody>
          <a:bodyPr>
            <a:normAutofit/>
          </a:bodyPr>
          <a:lstStyle/>
          <a:p>
            <a:pPr marL="0" indent="0">
              <a:buNone/>
            </a:pPr>
            <a:r>
              <a:rPr lang="it-IT" sz="2400" b="1" dirty="0"/>
              <a:t>Formazione</a:t>
            </a:r>
          </a:p>
          <a:p>
            <a:pPr marL="0" indent="0">
              <a:buNone/>
            </a:pPr>
            <a:r>
              <a:rPr lang="it-IT" sz="2400" dirty="0">
                <a:solidFill>
                  <a:srgbClr val="FF0000"/>
                </a:solidFill>
              </a:rPr>
              <a:t>master/corsi in marketing/</a:t>
            </a:r>
            <a:r>
              <a:rPr lang="it-IT" sz="2400" dirty="0" err="1">
                <a:solidFill>
                  <a:srgbClr val="FF0000"/>
                </a:solidFill>
              </a:rPr>
              <a:t>legal</a:t>
            </a:r>
            <a:r>
              <a:rPr lang="it-IT" sz="2400" dirty="0">
                <a:solidFill>
                  <a:srgbClr val="FF0000"/>
                </a:solidFill>
              </a:rPr>
              <a:t> marketing</a:t>
            </a:r>
          </a:p>
          <a:p>
            <a:endParaRPr lang="it-IT" sz="1600" dirty="0"/>
          </a:p>
        </p:txBody>
      </p:sp>
      <p:sp>
        <p:nvSpPr>
          <p:cNvPr id="4" name="Segnaposto data 3">
            <a:extLst>
              <a:ext uri="{FF2B5EF4-FFF2-40B4-BE49-F238E27FC236}">
                <a16:creationId xmlns:a16="http://schemas.microsoft.com/office/drawing/2014/main" id="{5CAF9D38-209C-4A3B-9506-2F7FA58DB183}"/>
              </a:ext>
            </a:extLst>
          </p:cNvPr>
          <p:cNvSpPr>
            <a:spLocks noGrp="1"/>
          </p:cNvSpPr>
          <p:nvPr>
            <p:ph type="dt" sz="half" idx="10"/>
          </p:nvPr>
        </p:nvSpPr>
        <p:spPr>
          <a:xfrm>
            <a:off x="8272473" y="6254812"/>
            <a:ext cx="2044573" cy="365125"/>
          </a:xfrm>
        </p:spPr>
        <p:txBody>
          <a:bodyPr>
            <a:normAutofit/>
          </a:bodyPr>
          <a:lstStyle/>
          <a:p>
            <a:pPr rtl="0">
              <a:spcAft>
                <a:spcPts val="600"/>
              </a:spcAft>
            </a:pPr>
            <a:fld id="{0FFEEA0C-1FCD-40E6-A1D4-23BFBD0CE371}" type="datetime1">
              <a:rPr lang="it-IT" smtClean="0"/>
              <a:pPr rtl="0">
                <a:spcAft>
                  <a:spcPts val="600"/>
                </a:spcAft>
              </a:pPr>
              <a:t>24/02/2021</a:t>
            </a:fld>
            <a:endParaRPr lang="en-US"/>
          </a:p>
        </p:txBody>
      </p:sp>
      <p:pic>
        <p:nvPicPr>
          <p:cNvPr id="2050" name="Picture 2" descr="Risultato immagini per legal marketing">
            <a:extLst>
              <a:ext uri="{FF2B5EF4-FFF2-40B4-BE49-F238E27FC236}">
                <a16:creationId xmlns:a16="http://schemas.microsoft.com/office/drawing/2014/main" id="{AE58E1D6-8C9F-4724-9298-9EC4E8A20E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1851" y="2552745"/>
            <a:ext cx="6277349" cy="3436847"/>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1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4BDA9-F22F-4115-9EA9-A53373FEA6C8}"/>
              </a:ext>
            </a:extLst>
          </p:cNvPr>
          <p:cNvSpPr>
            <a:spLocks noGrp="1"/>
          </p:cNvSpPr>
          <p:nvPr>
            <p:ph type="title"/>
          </p:nvPr>
        </p:nvSpPr>
        <p:spPr/>
        <p:txBody>
          <a:bodyPr/>
          <a:lstStyle/>
          <a:p>
            <a:pPr algn="ctr"/>
            <a:r>
              <a:rPr lang="it-IT" b="1" dirty="0" err="1">
                <a:solidFill>
                  <a:srgbClr val="FFC000"/>
                </a:solidFill>
              </a:rPr>
              <a:t>legal</a:t>
            </a:r>
            <a:r>
              <a:rPr lang="it-IT" b="1" dirty="0">
                <a:solidFill>
                  <a:srgbClr val="FFC000"/>
                </a:solidFill>
              </a:rPr>
              <a:t> marketer</a:t>
            </a:r>
          </a:p>
        </p:txBody>
      </p:sp>
      <p:sp>
        <p:nvSpPr>
          <p:cNvPr id="3" name="Segnaposto contenuto 2">
            <a:extLst>
              <a:ext uri="{FF2B5EF4-FFF2-40B4-BE49-F238E27FC236}">
                <a16:creationId xmlns:a16="http://schemas.microsoft.com/office/drawing/2014/main" id="{0BDAAB07-3808-493B-9851-A071F0EED5D2}"/>
              </a:ext>
            </a:extLst>
          </p:cNvPr>
          <p:cNvSpPr>
            <a:spLocks noGrp="1"/>
          </p:cNvSpPr>
          <p:nvPr>
            <p:ph idx="1"/>
          </p:nvPr>
        </p:nvSpPr>
        <p:spPr>
          <a:xfrm>
            <a:off x="694473" y="2296831"/>
            <a:ext cx="10554574" cy="3636511"/>
          </a:xfrm>
        </p:spPr>
        <p:txBody>
          <a:bodyPr>
            <a:normAutofit/>
          </a:bodyPr>
          <a:lstStyle/>
          <a:p>
            <a:pPr marL="0" indent="0" algn="just">
              <a:lnSpc>
                <a:spcPct val="107000"/>
              </a:lnSpc>
              <a:spcAft>
                <a:spcPts val="800"/>
              </a:spcAft>
              <a:buNone/>
            </a:pPr>
            <a:r>
              <a:rPr lang="it-IT" b="1" dirty="0">
                <a:solidFill>
                  <a:srgbClr val="FF0000"/>
                </a:solidFill>
              </a:rPr>
              <a:t>In quale contesto opera</a:t>
            </a:r>
          </a:p>
          <a:p>
            <a:pPr marL="0" indent="0" algn="just">
              <a:lnSpc>
                <a:spcPct val="107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Marketing legale è una definizione che varia:</a:t>
            </a:r>
          </a:p>
          <a:p>
            <a:pPr marL="0" indent="0" algn="just">
              <a:lnSpc>
                <a:spcPct val="107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con l’evoluzione dei mezzi di comunicazione,</a:t>
            </a:r>
          </a:p>
          <a:p>
            <a:pPr marL="0" indent="0" algn="just">
              <a:lnSpc>
                <a:spcPct val="107000"/>
              </a:lnSpc>
              <a:spcAft>
                <a:spcPts val="800"/>
              </a:spcAft>
              <a:buNone/>
            </a:pPr>
            <a:r>
              <a:rPr lang="it-IT" dirty="0">
                <a:latin typeface="Times New Roman" panose="02020603050405020304" pitchFamily="18" charset="0"/>
                <a:ea typeface="Calibri" panose="020F0502020204030204" pitchFamily="34" charset="0"/>
                <a:cs typeface="Times New Roman" panose="02020603050405020304" pitchFamily="18" charset="0"/>
              </a:rPr>
              <a:t>con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la deontologia forense, </a:t>
            </a:r>
          </a:p>
          <a:p>
            <a:pPr marL="0" indent="0" algn="just">
              <a:lnSpc>
                <a:spcPct val="107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base alle aree geografiche. </a:t>
            </a:r>
          </a:p>
          <a:p>
            <a:pPr marL="0" indent="0" algn="just">
              <a:lnSpc>
                <a:spcPct val="107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linea generale si riferisce alla pubblicità e ad altre pratiche promozionali (relazioni coi clienti, public relation, partecipazione a organizzazioni professionali, eccetera) </a:t>
            </a:r>
            <a:r>
              <a:rPr lang="it-IT" dirty="0">
                <a:latin typeface="Times New Roman" panose="02020603050405020304" pitchFamily="18" charset="0"/>
                <a:cs typeface="Times New Roman" panose="02020603050405020304" pitchFamily="18" charset="0"/>
              </a:rPr>
              <a:t>volte alla gestione ed implementazione delle attività di sviluppo dei servizi professionali legali, e alle strategie per fidelizzare ed acquisire la clientela. </a:t>
            </a:r>
          </a:p>
          <a:p>
            <a:endParaRPr lang="it-IT" dirty="0"/>
          </a:p>
        </p:txBody>
      </p:sp>
      <p:sp>
        <p:nvSpPr>
          <p:cNvPr id="4" name="Segnaposto data 3">
            <a:extLst>
              <a:ext uri="{FF2B5EF4-FFF2-40B4-BE49-F238E27FC236}">
                <a16:creationId xmlns:a16="http://schemas.microsoft.com/office/drawing/2014/main" id="{FCD6F5C7-C171-4201-AE63-E5ECC9075E4C}"/>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265969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5E8BB-EBAA-4F51-8CDE-DFFE93787CB8}"/>
              </a:ext>
            </a:extLst>
          </p:cNvPr>
          <p:cNvSpPr>
            <a:spLocks noGrp="1"/>
          </p:cNvSpPr>
          <p:nvPr>
            <p:ph type="title"/>
          </p:nvPr>
        </p:nvSpPr>
        <p:spPr/>
        <p:txBody>
          <a:bodyPr/>
          <a:lstStyle/>
          <a:p>
            <a:pPr algn="ctr"/>
            <a:r>
              <a:rPr lang="it-IT" b="1" dirty="0" err="1">
                <a:solidFill>
                  <a:srgbClr val="FFC000"/>
                </a:solidFill>
              </a:rPr>
              <a:t>legal</a:t>
            </a:r>
            <a:r>
              <a:rPr lang="it-IT" b="1" dirty="0">
                <a:solidFill>
                  <a:srgbClr val="FFC000"/>
                </a:solidFill>
              </a:rPr>
              <a:t> marketer</a:t>
            </a:r>
          </a:p>
        </p:txBody>
      </p:sp>
      <p:graphicFrame>
        <p:nvGraphicFramePr>
          <p:cNvPr id="7" name="Segnaposto contenuto 6">
            <a:extLst>
              <a:ext uri="{FF2B5EF4-FFF2-40B4-BE49-F238E27FC236}">
                <a16:creationId xmlns:a16="http://schemas.microsoft.com/office/drawing/2014/main" id="{7AFBC29D-8268-46F8-A0E6-1536FE4801AA}"/>
              </a:ext>
            </a:extLst>
          </p:cNvPr>
          <p:cNvGraphicFramePr>
            <a:graphicFrameLocks noGrp="1"/>
          </p:cNvGraphicFramePr>
          <p:nvPr>
            <p:ph idx="1"/>
            <p:extLst>
              <p:ext uri="{D42A27DB-BD31-4B8C-83A1-F6EECF244321}">
                <p14:modId xmlns:p14="http://schemas.microsoft.com/office/powerpoint/2010/main" val="3262725619"/>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a:extLst>
              <a:ext uri="{FF2B5EF4-FFF2-40B4-BE49-F238E27FC236}">
                <a16:creationId xmlns:a16="http://schemas.microsoft.com/office/drawing/2014/main" id="{7C5679C7-C1AE-403D-8FF0-A43085B04AE1}"/>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3936862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130DBB-2A18-40C3-A5CA-3F8D0F8F5B29}"/>
              </a:ext>
            </a:extLst>
          </p:cNvPr>
          <p:cNvSpPr>
            <a:spLocks noGrp="1"/>
          </p:cNvSpPr>
          <p:nvPr>
            <p:ph type="title"/>
          </p:nvPr>
        </p:nvSpPr>
        <p:spPr/>
        <p:txBody>
          <a:bodyPr/>
          <a:lstStyle/>
          <a:p>
            <a:pPr algn="ctr"/>
            <a:r>
              <a:rPr lang="it-IT" b="1" dirty="0" err="1">
                <a:solidFill>
                  <a:srgbClr val="FFC000"/>
                </a:solidFill>
              </a:rPr>
              <a:t>legal</a:t>
            </a:r>
            <a:r>
              <a:rPr lang="it-IT" b="1" dirty="0">
                <a:solidFill>
                  <a:srgbClr val="FFC000"/>
                </a:solidFill>
              </a:rPr>
              <a:t> marketer</a:t>
            </a:r>
          </a:p>
        </p:txBody>
      </p:sp>
      <p:sp>
        <p:nvSpPr>
          <p:cNvPr id="3" name="Segnaposto contenuto 2">
            <a:extLst>
              <a:ext uri="{FF2B5EF4-FFF2-40B4-BE49-F238E27FC236}">
                <a16:creationId xmlns:a16="http://schemas.microsoft.com/office/drawing/2014/main" id="{AD01EE4A-0187-4D8D-B52E-E52851C6B67B}"/>
              </a:ext>
            </a:extLst>
          </p:cNvPr>
          <p:cNvSpPr>
            <a:spLocks noGrp="1"/>
          </p:cNvSpPr>
          <p:nvPr>
            <p:ph idx="1"/>
          </p:nvPr>
        </p:nvSpPr>
        <p:spPr/>
        <p:txBody>
          <a:bodyPr/>
          <a:lstStyle/>
          <a:p>
            <a:pPr marL="0" indent="0">
              <a:buNone/>
            </a:pPr>
            <a:r>
              <a:rPr lang="it-IT" b="1" dirty="0"/>
              <a:t>Cosa fa</a:t>
            </a:r>
          </a:p>
          <a:p>
            <a:pPr marL="0" indent="0" algn="just">
              <a:buNone/>
            </a:pPr>
            <a:r>
              <a:rPr lang="it-IT" dirty="0">
                <a:latin typeface="Aharoni" panose="02010803020104030203" pitchFamily="2" charset="-79"/>
                <a:cs typeface="Aharoni" panose="02010803020104030203" pitchFamily="2" charset="-79"/>
              </a:rPr>
              <a:t>Progetta, gestisce, coordina i</a:t>
            </a:r>
            <a:r>
              <a:rPr lang="it-IT" sz="1800" dirty="0">
                <a:effectLst/>
                <a:latin typeface="Aharoni" panose="02010803020104030203" pitchFamily="2" charset="-79"/>
                <a:ea typeface="Calibri" panose="020F0502020204030204" pitchFamily="34" charset="0"/>
                <a:cs typeface="Aharoni" panose="02010803020104030203" pitchFamily="2" charset="-79"/>
              </a:rPr>
              <a:t>l </a:t>
            </a:r>
            <a:r>
              <a:rPr lang="it-IT" sz="1800" i="1" dirty="0">
                <a:effectLst/>
                <a:latin typeface="Aharoni" panose="02010803020104030203" pitchFamily="2" charset="-79"/>
                <a:ea typeface="Calibri" panose="020F0502020204030204" pitchFamily="34" charset="0"/>
                <a:cs typeface="Aharoni" panose="02010803020104030203" pitchFamily="2" charset="-79"/>
              </a:rPr>
              <a:t>marketing plan, dove si</a:t>
            </a:r>
            <a:r>
              <a:rPr lang="it-IT" sz="1800" dirty="0">
                <a:effectLst/>
                <a:latin typeface="Aharoni" panose="02010803020104030203" pitchFamily="2" charset="-79"/>
                <a:ea typeface="Calibri" panose="020F0502020204030204" pitchFamily="34" charset="0"/>
                <a:cs typeface="Aharoni" panose="02010803020104030203" pitchFamily="2" charset="-79"/>
              </a:rPr>
              <a:t> individua e definisce ciò che si prevede di fare per promuovere le attività ed i servizi dello studio legale (notarile, ecc.), ma anche le relative modalità ed i protagonisti delle azioni. Il piano di marketing (</a:t>
            </a:r>
            <a:r>
              <a:rPr lang="it-IT" sz="1800" i="1" dirty="0">
                <a:effectLst/>
                <a:latin typeface="Aharoni" panose="02010803020104030203" pitchFamily="2" charset="-79"/>
                <a:ea typeface="Calibri" panose="020F0502020204030204" pitchFamily="34" charset="0"/>
                <a:cs typeface="Aharoni" panose="02010803020104030203" pitchFamily="2" charset="-79"/>
              </a:rPr>
              <a:t>marketing plan</a:t>
            </a:r>
            <a:r>
              <a:rPr lang="it-IT" sz="1800" dirty="0">
                <a:effectLst/>
                <a:latin typeface="Aharoni" panose="02010803020104030203" pitchFamily="2" charset="-79"/>
                <a:ea typeface="Calibri" panose="020F0502020204030204" pitchFamily="34" charset="0"/>
                <a:cs typeface="Aharoni" panose="02010803020104030203" pitchFamily="2" charset="-79"/>
              </a:rPr>
              <a:t>) della </a:t>
            </a:r>
            <a:r>
              <a:rPr lang="it-IT" sz="1800" i="1" dirty="0" err="1">
                <a:effectLst/>
                <a:latin typeface="Aharoni" panose="02010803020104030203" pitchFamily="2" charset="-79"/>
                <a:ea typeface="Calibri" panose="020F0502020204030204" pitchFamily="34" charset="0"/>
                <a:cs typeface="Aharoni" panose="02010803020104030203" pitchFamily="2" charset="-79"/>
              </a:rPr>
              <a:t>law</a:t>
            </a:r>
            <a:r>
              <a:rPr lang="it-IT" sz="1800" i="1" dirty="0">
                <a:effectLst/>
                <a:latin typeface="Aharoni" panose="02010803020104030203" pitchFamily="2" charset="-79"/>
                <a:ea typeface="Calibri" panose="020F0502020204030204" pitchFamily="34" charset="0"/>
                <a:cs typeface="Aharoni" panose="02010803020104030203" pitchFamily="2" charset="-79"/>
              </a:rPr>
              <a:t> </a:t>
            </a:r>
            <a:r>
              <a:rPr lang="it-IT" sz="1800" i="1" dirty="0" err="1">
                <a:effectLst/>
                <a:latin typeface="Aharoni" panose="02010803020104030203" pitchFamily="2" charset="-79"/>
                <a:ea typeface="Calibri" panose="020F0502020204030204" pitchFamily="34" charset="0"/>
                <a:cs typeface="Aharoni" panose="02010803020104030203" pitchFamily="2" charset="-79"/>
              </a:rPr>
              <a:t>firm</a:t>
            </a:r>
            <a:r>
              <a:rPr lang="it-IT" sz="1800" dirty="0">
                <a:effectLst/>
                <a:latin typeface="Aharoni" panose="02010803020104030203" pitchFamily="2" charset="-79"/>
                <a:ea typeface="Calibri" panose="020F0502020204030204" pitchFamily="34" charset="0"/>
                <a:cs typeface="Aharoni" panose="02010803020104030203" pitchFamily="2" charset="-79"/>
              </a:rPr>
              <a:t> appare fondamentale quanto un </a:t>
            </a:r>
            <a:r>
              <a:rPr lang="it-IT" sz="1800" i="1" dirty="0">
                <a:effectLst/>
                <a:latin typeface="Aharoni" panose="02010803020104030203" pitchFamily="2" charset="-79"/>
                <a:ea typeface="Calibri" panose="020F0502020204030204" pitchFamily="34" charset="0"/>
                <a:cs typeface="Aharoni" panose="02010803020104030203" pitchFamily="2" charset="-79"/>
              </a:rPr>
              <a:t>business plan</a:t>
            </a:r>
            <a:r>
              <a:rPr lang="it-IT" sz="1800" dirty="0">
                <a:effectLst/>
                <a:latin typeface="Aharoni" panose="02010803020104030203" pitchFamily="2" charset="-79"/>
                <a:ea typeface="Calibri" panose="020F0502020204030204" pitchFamily="34" charset="0"/>
                <a:cs typeface="Aharoni" panose="02010803020104030203" pitchFamily="2" charset="-79"/>
              </a:rPr>
              <a:t>, ma deve essere frutto di una strategia ben pensata, individuando le specifiche azioni di </a:t>
            </a:r>
            <a:r>
              <a:rPr lang="it-IT" sz="1800" i="1" dirty="0">
                <a:effectLst/>
                <a:latin typeface="Aharoni" panose="02010803020104030203" pitchFamily="2" charset="-79"/>
                <a:ea typeface="Calibri" panose="020F0502020204030204" pitchFamily="34" charset="0"/>
                <a:cs typeface="Aharoni" panose="02010803020104030203" pitchFamily="2" charset="-79"/>
              </a:rPr>
              <a:t>marketing</a:t>
            </a:r>
            <a:r>
              <a:rPr lang="it-IT" sz="1800" dirty="0">
                <a:effectLst/>
                <a:latin typeface="Aharoni" panose="02010803020104030203" pitchFamily="2" charset="-79"/>
                <a:ea typeface="Calibri" panose="020F0502020204030204" pitchFamily="34" charset="0"/>
                <a:cs typeface="Aharoni" panose="02010803020104030203" pitchFamily="2" charset="-79"/>
              </a:rPr>
              <a:t> dello studio legale, ma anche chi, quando e come dovranno essere fatti, e pure chi e come dovranno essere misurati i relativi risultati, e come dovranno essere interpretati eventuali insuccessi. È un documento “dinamico”, per cui le singole azioni, le pratiche, le tattiche e gli obiettivi vanno costantemente modificati ed aggiustati, in linea con lo sviluppo e le contingenze.</a:t>
            </a:r>
          </a:p>
          <a:p>
            <a:endParaRPr lang="it-IT" dirty="0"/>
          </a:p>
        </p:txBody>
      </p:sp>
      <p:sp>
        <p:nvSpPr>
          <p:cNvPr id="4" name="Segnaposto data 3">
            <a:extLst>
              <a:ext uri="{FF2B5EF4-FFF2-40B4-BE49-F238E27FC236}">
                <a16:creationId xmlns:a16="http://schemas.microsoft.com/office/drawing/2014/main" id="{2C342C25-A6BC-46E6-AB9A-06FA3C7FB917}"/>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200907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ED188C-92E3-4D93-8E32-11ED245F444B}"/>
              </a:ext>
            </a:extLst>
          </p:cNvPr>
          <p:cNvSpPr>
            <a:spLocks noGrp="1"/>
          </p:cNvSpPr>
          <p:nvPr>
            <p:ph type="title"/>
          </p:nvPr>
        </p:nvSpPr>
        <p:spPr/>
        <p:txBody>
          <a:bodyPr/>
          <a:lstStyle/>
          <a:p>
            <a:r>
              <a:rPr lang="it-IT" dirty="0"/>
              <a:t>Comunicare attraverso i social media</a:t>
            </a:r>
          </a:p>
        </p:txBody>
      </p:sp>
      <p:sp>
        <p:nvSpPr>
          <p:cNvPr id="3" name="Segnaposto testo 2">
            <a:extLst>
              <a:ext uri="{FF2B5EF4-FFF2-40B4-BE49-F238E27FC236}">
                <a16:creationId xmlns:a16="http://schemas.microsoft.com/office/drawing/2014/main" id="{A4259FD1-87FB-4CD5-9BC3-280702A194F4}"/>
              </a:ext>
            </a:extLst>
          </p:cNvPr>
          <p:cNvSpPr>
            <a:spLocks noGrp="1"/>
          </p:cNvSpPr>
          <p:nvPr>
            <p:ph type="body" idx="1"/>
          </p:nvPr>
        </p:nvSpPr>
        <p:spPr/>
        <p:txBody>
          <a:bodyPr/>
          <a:lstStyle/>
          <a:p>
            <a:endParaRPr lang="it-IT" dirty="0"/>
          </a:p>
        </p:txBody>
      </p:sp>
      <p:sp>
        <p:nvSpPr>
          <p:cNvPr id="4" name="Segnaposto testo 3">
            <a:extLst>
              <a:ext uri="{FF2B5EF4-FFF2-40B4-BE49-F238E27FC236}">
                <a16:creationId xmlns:a16="http://schemas.microsoft.com/office/drawing/2014/main" id="{13CE85C2-2C7E-4835-B48D-1E5F1E78F464}"/>
              </a:ext>
            </a:extLst>
          </p:cNvPr>
          <p:cNvSpPr>
            <a:spLocks noGrp="1"/>
          </p:cNvSpPr>
          <p:nvPr>
            <p:ph type="body" sz="quarter" idx="16"/>
          </p:nvPr>
        </p:nvSpPr>
        <p:spPr/>
        <p:txBody>
          <a:bodyPr/>
          <a:lstStyle/>
          <a:p>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Comunicare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I social vanno direzionati sia verso la comunicazione che verso il marketing: </a:t>
            </a:r>
          </a:p>
          <a:p>
            <a:pPr marL="285750" indent="-285750">
              <a:buFontTx/>
              <a:buChar char="-"/>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primo luogo chi legge deve comprendere il valore professionale e la competenza di quello studio legale o di quel professionista forense, </a:t>
            </a:r>
          </a:p>
          <a:p>
            <a:pPr marL="285750" indent="-285750">
              <a:buFontTx/>
              <a:buChar char="-"/>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mentre il marketing deve generare “lead”, quindi potenziali clienti, persone che chiedono un contatto.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5" name="Segnaposto data 4">
            <a:extLst>
              <a:ext uri="{FF2B5EF4-FFF2-40B4-BE49-F238E27FC236}">
                <a16:creationId xmlns:a16="http://schemas.microsoft.com/office/drawing/2014/main" id="{2963B2F9-E08B-418B-9947-574F40CF5ABC}"/>
              </a:ext>
            </a:extLst>
          </p:cNvPr>
          <p:cNvSpPr>
            <a:spLocks noGrp="1"/>
          </p:cNvSpPr>
          <p:nvPr>
            <p:ph type="dt" sz="half" idx="10"/>
          </p:nvPr>
        </p:nvSpPr>
        <p:spPr/>
        <p:txBody>
          <a:bodyPr/>
          <a:lstStyle/>
          <a:p>
            <a:pPr rtl="0"/>
            <a:fld id="{B7732347-0869-477C-BE48-3F9F51733ED7}" type="datetime1">
              <a:rPr lang="it-IT" smtClean="0"/>
              <a:t>24/02/2021</a:t>
            </a:fld>
            <a:endParaRPr lang="en-US" dirty="0"/>
          </a:p>
        </p:txBody>
      </p:sp>
    </p:spTree>
    <p:extLst>
      <p:ext uri="{BB962C8B-B14F-4D97-AF65-F5344CB8AC3E}">
        <p14:creationId xmlns:p14="http://schemas.microsoft.com/office/powerpoint/2010/main" val="362378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DB567AC0-6A13-49E1-9783-C608A8CDB915}"/>
              </a:ext>
            </a:extLst>
          </p:cNvPr>
          <p:cNvGrpSpPr/>
          <p:nvPr/>
        </p:nvGrpSpPr>
        <p:grpSpPr>
          <a:xfrm>
            <a:off x="4744032" y="2389098"/>
            <a:ext cx="6711873" cy="3645941"/>
            <a:chOff x="4744032" y="2389098"/>
            <a:chExt cx="6711873" cy="3645941"/>
          </a:xfrm>
        </p:grpSpPr>
        <p:sp>
          <p:nvSpPr>
            <p:cNvPr id="7" name="Figura a mano libera: forma 6">
              <a:extLst>
                <a:ext uri="{FF2B5EF4-FFF2-40B4-BE49-F238E27FC236}">
                  <a16:creationId xmlns:a16="http://schemas.microsoft.com/office/drawing/2014/main" id="{E2AAA831-787C-4CC5-8D94-39296A6B23DF}"/>
                </a:ext>
              </a:extLst>
            </p:cNvPr>
            <p:cNvSpPr/>
            <p:nvPr/>
          </p:nvSpPr>
          <p:spPr>
            <a:xfrm>
              <a:off x="5057253" y="3993312"/>
              <a:ext cx="1610849" cy="437513"/>
            </a:xfrm>
            <a:custGeom>
              <a:avLst/>
              <a:gdLst>
                <a:gd name="connsiteX0" fmla="*/ 0 w 1610849"/>
                <a:gd name="connsiteY0" fmla="*/ 0 h 437513"/>
                <a:gd name="connsiteX1" fmla="*/ 1435844 w 1610849"/>
                <a:gd name="connsiteY1" fmla="*/ 0 h 437513"/>
                <a:gd name="connsiteX2" fmla="*/ 1610849 w 1610849"/>
                <a:gd name="connsiteY2" fmla="*/ 218757 h 437513"/>
                <a:gd name="connsiteX3" fmla="*/ 1435844 w 1610849"/>
                <a:gd name="connsiteY3" fmla="*/ 437513 h 437513"/>
                <a:gd name="connsiteX4" fmla="*/ 0 w 1610849"/>
                <a:gd name="connsiteY4" fmla="*/ 437513 h 437513"/>
                <a:gd name="connsiteX5" fmla="*/ 0 w 1610849"/>
                <a:gd name="connsiteY5" fmla="*/ 0 h 43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49" h="437513">
                  <a:moveTo>
                    <a:pt x="0" y="0"/>
                  </a:moveTo>
                  <a:lnTo>
                    <a:pt x="1435844" y="0"/>
                  </a:lnTo>
                  <a:lnTo>
                    <a:pt x="1610849" y="218757"/>
                  </a:lnTo>
                  <a:lnTo>
                    <a:pt x="1435844" y="437513"/>
                  </a:lnTo>
                  <a:lnTo>
                    <a:pt x="0" y="43751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171323" bIns="83820" numCol="1" spcCol="1270" anchor="ctr" anchorCtr="0">
              <a:noAutofit/>
            </a:bodyPr>
            <a:lstStyle/>
            <a:p>
              <a:pPr marL="0" lvl="0" indent="0" algn="ctr" defTabSz="488950">
                <a:lnSpc>
                  <a:spcPct val="90000"/>
                </a:lnSpc>
                <a:spcBef>
                  <a:spcPct val="0"/>
                </a:spcBef>
                <a:spcAft>
                  <a:spcPct val="35000"/>
                </a:spcAft>
                <a:buNone/>
              </a:pPr>
              <a:r>
                <a:rPr lang="it-IT" sz="1100" kern="1200"/>
                <a:t>Avv. </a:t>
              </a:r>
              <a:r>
                <a:rPr lang="it-IT" sz="1100" b="1" kern="1200"/>
                <a:t>Laura BIARELLA</a:t>
              </a:r>
              <a:endParaRPr lang="it-IT" sz="1100" kern="1200"/>
            </a:p>
          </p:txBody>
        </p:sp>
        <p:sp>
          <p:nvSpPr>
            <p:cNvPr id="8" name="Rettangolo 7">
              <a:extLst>
                <a:ext uri="{FF2B5EF4-FFF2-40B4-BE49-F238E27FC236}">
                  <a16:creationId xmlns:a16="http://schemas.microsoft.com/office/drawing/2014/main" id="{59F1E75C-D107-416E-88E6-2A391C9F7C48}"/>
                </a:ext>
              </a:extLst>
            </p:cNvPr>
            <p:cNvSpPr/>
            <p:nvPr/>
          </p:nvSpPr>
          <p:spPr>
            <a:xfrm>
              <a:off x="4744032" y="2389098"/>
              <a:ext cx="2237291" cy="1166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Figura a mano libera: forma 8">
              <a:extLst>
                <a:ext uri="{FF2B5EF4-FFF2-40B4-BE49-F238E27FC236}">
                  <a16:creationId xmlns:a16="http://schemas.microsoft.com/office/drawing/2014/main" id="{99287C27-DDD1-486C-AB6B-2ADBE9D6431B}"/>
                </a:ext>
              </a:extLst>
            </p:cNvPr>
            <p:cNvSpPr/>
            <p:nvPr/>
          </p:nvSpPr>
          <p:spPr>
            <a:xfrm>
              <a:off x="6668102" y="4212069"/>
              <a:ext cx="626441" cy="0"/>
            </a:xfrm>
            <a:custGeom>
              <a:avLst/>
              <a:gdLst/>
              <a:ahLst/>
              <a:cxnLst/>
              <a:rect l="0" t="0" r="0" b="0"/>
              <a:pathLst>
                <a:path>
                  <a:moveTo>
                    <a:pt x="0" y="0"/>
                  </a:moveTo>
                  <a:lnTo>
                    <a:pt x="626441" y="0"/>
                  </a:lnTo>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Connettore diritto 9">
              <a:extLst>
                <a:ext uri="{FF2B5EF4-FFF2-40B4-BE49-F238E27FC236}">
                  <a16:creationId xmlns:a16="http://schemas.microsoft.com/office/drawing/2014/main" id="{10748A77-D3FC-4BD4-95CF-54EF83FFC2EE}"/>
                </a:ext>
              </a:extLst>
            </p:cNvPr>
            <p:cNvSpPr/>
            <p:nvPr/>
          </p:nvSpPr>
          <p:spPr>
            <a:xfrm>
              <a:off x="5862677" y="3628718"/>
              <a:ext cx="0" cy="364594"/>
            </a:xfrm>
            <a:prstGeom prst="line">
              <a:avLst/>
            </a:prstGeom>
            <a:noFill/>
            <a:ln w="12700" cap="flat"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1" name="Rettangolo 10">
              <a:extLst>
                <a:ext uri="{FF2B5EF4-FFF2-40B4-BE49-F238E27FC236}">
                  <a16:creationId xmlns:a16="http://schemas.microsoft.com/office/drawing/2014/main" id="{2E182C46-B20A-4988-98D7-26B08A603951}"/>
                </a:ext>
              </a:extLst>
            </p:cNvPr>
            <p:cNvSpPr/>
            <p:nvPr/>
          </p:nvSpPr>
          <p:spPr>
            <a:xfrm>
              <a:off x="5826218" y="3555799"/>
              <a:ext cx="72918" cy="729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igura a mano libera: forma 11">
              <a:extLst>
                <a:ext uri="{FF2B5EF4-FFF2-40B4-BE49-F238E27FC236}">
                  <a16:creationId xmlns:a16="http://schemas.microsoft.com/office/drawing/2014/main" id="{9560CC3F-9632-4925-98D0-168E4639A608}"/>
                </a:ext>
              </a:extLst>
            </p:cNvPr>
            <p:cNvSpPr/>
            <p:nvPr/>
          </p:nvSpPr>
          <p:spPr>
            <a:xfrm>
              <a:off x="7294544" y="3993312"/>
              <a:ext cx="1610849" cy="437513"/>
            </a:xfrm>
            <a:custGeom>
              <a:avLst/>
              <a:gdLst>
                <a:gd name="connsiteX0" fmla="*/ 0 w 1610849"/>
                <a:gd name="connsiteY0" fmla="*/ 218757 h 437513"/>
                <a:gd name="connsiteX1" fmla="*/ 175005 w 1610849"/>
                <a:gd name="connsiteY1" fmla="*/ 0 h 437513"/>
                <a:gd name="connsiteX2" fmla="*/ 1435844 w 1610849"/>
                <a:gd name="connsiteY2" fmla="*/ 0 h 437513"/>
                <a:gd name="connsiteX3" fmla="*/ 1610849 w 1610849"/>
                <a:gd name="connsiteY3" fmla="*/ 218757 h 437513"/>
                <a:gd name="connsiteX4" fmla="*/ 1435844 w 1610849"/>
                <a:gd name="connsiteY4" fmla="*/ 437513 h 437513"/>
                <a:gd name="connsiteX5" fmla="*/ 175005 w 1610849"/>
                <a:gd name="connsiteY5" fmla="*/ 437513 h 437513"/>
                <a:gd name="connsiteX6" fmla="*/ 0 w 1610849"/>
                <a:gd name="connsiteY6" fmla="*/ 218757 h 43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0849" h="437513">
                  <a:moveTo>
                    <a:pt x="0" y="218757"/>
                  </a:moveTo>
                  <a:lnTo>
                    <a:pt x="175005" y="0"/>
                  </a:lnTo>
                  <a:lnTo>
                    <a:pt x="1435844" y="0"/>
                  </a:lnTo>
                  <a:lnTo>
                    <a:pt x="1610849" y="218757"/>
                  </a:lnTo>
                  <a:lnTo>
                    <a:pt x="1435844" y="437513"/>
                  </a:lnTo>
                  <a:lnTo>
                    <a:pt x="175005" y="437513"/>
                  </a:lnTo>
                  <a:lnTo>
                    <a:pt x="0" y="2187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6392" tIns="136123" rIns="276392" bIns="136123" numCol="1" spcCol="1270" anchor="ctr" anchorCtr="0">
              <a:noAutofit/>
            </a:bodyPr>
            <a:lstStyle/>
            <a:p>
              <a:pPr marL="0" lvl="0" indent="0" algn="ctr" defTabSz="488950">
                <a:lnSpc>
                  <a:spcPct val="90000"/>
                </a:lnSpc>
                <a:spcBef>
                  <a:spcPct val="0"/>
                </a:spcBef>
                <a:spcAft>
                  <a:spcPct val="35000"/>
                </a:spcAft>
                <a:buNone/>
              </a:pPr>
              <a:r>
                <a:rPr lang="it-IT" sz="1100" kern="1200"/>
                <a:t>Giornalista pubblicista, autore esperto de Il Sole 24 Ore</a:t>
              </a:r>
              <a:r>
                <a:rPr lang="it-IT" sz="1100" i="1" kern="1200"/>
                <a:t> </a:t>
              </a:r>
              <a:endParaRPr lang="it-IT" sz="1100" kern="1200"/>
            </a:p>
          </p:txBody>
        </p:sp>
        <p:sp>
          <p:nvSpPr>
            <p:cNvPr id="13" name="Rettangolo 12">
              <a:extLst>
                <a:ext uri="{FF2B5EF4-FFF2-40B4-BE49-F238E27FC236}">
                  <a16:creationId xmlns:a16="http://schemas.microsoft.com/office/drawing/2014/main" id="{EE4FC546-9F7B-43B7-ACF7-6B13AF16F6A9}"/>
                </a:ext>
              </a:extLst>
            </p:cNvPr>
            <p:cNvSpPr/>
            <p:nvPr/>
          </p:nvSpPr>
          <p:spPr>
            <a:xfrm>
              <a:off x="6981323" y="4868338"/>
              <a:ext cx="2237291" cy="1166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igura a mano libera: forma 13">
              <a:extLst>
                <a:ext uri="{FF2B5EF4-FFF2-40B4-BE49-F238E27FC236}">
                  <a16:creationId xmlns:a16="http://schemas.microsoft.com/office/drawing/2014/main" id="{29F272F8-7EF1-470A-8841-E734ADDB161F}"/>
                </a:ext>
              </a:extLst>
            </p:cNvPr>
            <p:cNvSpPr/>
            <p:nvPr/>
          </p:nvSpPr>
          <p:spPr>
            <a:xfrm>
              <a:off x="8905393" y="4212069"/>
              <a:ext cx="626441" cy="0"/>
            </a:xfrm>
            <a:custGeom>
              <a:avLst/>
              <a:gdLst/>
              <a:ahLst/>
              <a:cxnLst/>
              <a:rect l="0" t="0" r="0" b="0"/>
              <a:pathLst>
                <a:path>
                  <a:moveTo>
                    <a:pt x="0" y="0"/>
                  </a:moveTo>
                  <a:lnTo>
                    <a:pt x="626441" y="0"/>
                  </a:lnTo>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onnettore diritto 14">
              <a:extLst>
                <a:ext uri="{FF2B5EF4-FFF2-40B4-BE49-F238E27FC236}">
                  <a16:creationId xmlns:a16="http://schemas.microsoft.com/office/drawing/2014/main" id="{065A2F4D-DFF9-4E40-B6DD-634A1CE58937}"/>
                </a:ext>
              </a:extLst>
            </p:cNvPr>
            <p:cNvSpPr/>
            <p:nvPr/>
          </p:nvSpPr>
          <p:spPr>
            <a:xfrm>
              <a:off x="8099968" y="4430825"/>
              <a:ext cx="0" cy="364594"/>
            </a:xfrm>
            <a:prstGeom prst="line">
              <a:avLst/>
            </a:prstGeom>
            <a:noFill/>
            <a:ln w="12700" cap="flat"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6" name="Rettangolo 15">
              <a:extLst>
                <a:ext uri="{FF2B5EF4-FFF2-40B4-BE49-F238E27FC236}">
                  <a16:creationId xmlns:a16="http://schemas.microsoft.com/office/drawing/2014/main" id="{B3557E93-2CD3-45E5-9051-E4416B5E8B71}"/>
                </a:ext>
              </a:extLst>
            </p:cNvPr>
            <p:cNvSpPr/>
            <p:nvPr/>
          </p:nvSpPr>
          <p:spPr>
            <a:xfrm>
              <a:off x="8063509" y="4795419"/>
              <a:ext cx="72918" cy="729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igura a mano libera: forma 16">
              <a:extLst>
                <a:ext uri="{FF2B5EF4-FFF2-40B4-BE49-F238E27FC236}">
                  <a16:creationId xmlns:a16="http://schemas.microsoft.com/office/drawing/2014/main" id="{0F344EC8-94F8-4B83-8A36-4741C187426B}"/>
                </a:ext>
              </a:extLst>
            </p:cNvPr>
            <p:cNvSpPr/>
            <p:nvPr/>
          </p:nvSpPr>
          <p:spPr>
            <a:xfrm rot="21600000">
              <a:off x="9531835" y="3993312"/>
              <a:ext cx="1610849" cy="437514"/>
            </a:xfrm>
            <a:custGeom>
              <a:avLst/>
              <a:gdLst>
                <a:gd name="connsiteX0" fmla="*/ 0 w 1610849"/>
                <a:gd name="connsiteY0" fmla="*/ 0 h 437513"/>
                <a:gd name="connsiteX1" fmla="*/ 1435844 w 1610849"/>
                <a:gd name="connsiteY1" fmla="*/ 0 h 437513"/>
                <a:gd name="connsiteX2" fmla="*/ 1610849 w 1610849"/>
                <a:gd name="connsiteY2" fmla="*/ 218757 h 437513"/>
                <a:gd name="connsiteX3" fmla="*/ 1435844 w 1610849"/>
                <a:gd name="connsiteY3" fmla="*/ 437513 h 437513"/>
                <a:gd name="connsiteX4" fmla="*/ 0 w 1610849"/>
                <a:gd name="connsiteY4" fmla="*/ 437513 h 437513"/>
                <a:gd name="connsiteX5" fmla="*/ 0 w 1610849"/>
                <a:gd name="connsiteY5" fmla="*/ 0 h 43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49" h="437513">
                  <a:moveTo>
                    <a:pt x="1610849" y="437512"/>
                  </a:moveTo>
                  <a:lnTo>
                    <a:pt x="175005" y="437512"/>
                  </a:lnTo>
                  <a:lnTo>
                    <a:pt x="0" y="218756"/>
                  </a:lnTo>
                  <a:lnTo>
                    <a:pt x="175005" y="1"/>
                  </a:lnTo>
                  <a:lnTo>
                    <a:pt x="1610849" y="1"/>
                  </a:lnTo>
                  <a:lnTo>
                    <a:pt x="1610849" y="4375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323" tIns="83820" rIns="83820" bIns="83821" numCol="1" spcCol="1270" anchor="ctr" anchorCtr="0">
              <a:noAutofit/>
            </a:bodyPr>
            <a:lstStyle/>
            <a:p>
              <a:pPr marL="0" lvl="0" indent="0" algn="ctr" defTabSz="488950">
                <a:lnSpc>
                  <a:spcPct val="90000"/>
                </a:lnSpc>
                <a:spcBef>
                  <a:spcPct val="0"/>
                </a:spcBef>
                <a:spcAft>
                  <a:spcPct val="35000"/>
                </a:spcAft>
                <a:buNone/>
              </a:pPr>
              <a:r>
                <a:rPr lang="it-IT" sz="1100" i="1" kern="1200"/>
                <a:t>“Lawyer 4.0: Legal Comunication: comunicare il diritto tra legal marketing e legal journalism”</a:t>
              </a:r>
              <a:endParaRPr lang="it-IT" sz="1100" kern="1200"/>
            </a:p>
          </p:txBody>
        </p:sp>
        <p:sp>
          <p:nvSpPr>
            <p:cNvPr id="18" name="Rettangolo 17">
              <a:extLst>
                <a:ext uri="{FF2B5EF4-FFF2-40B4-BE49-F238E27FC236}">
                  <a16:creationId xmlns:a16="http://schemas.microsoft.com/office/drawing/2014/main" id="{FE315D89-9D9E-4194-9AC9-16D5BE2634ED}"/>
                </a:ext>
              </a:extLst>
            </p:cNvPr>
            <p:cNvSpPr/>
            <p:nvPr/>
          </p:nvSpPr>
          <p:spPr>
            <a:xfrm>
              <a:off x="9218614" y="2389098"/>
              <a:ext cx="2237291" cy="1166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onnettore diritto 18">
              <a:extLst>
                <a:ext uri="{FF2B5EF4-FFF2-40B4-BE49-F238E27FC236}">
                  <a16:creationId xmlns:a16="http://schemas.microsoft.com/office/drawing/2014/main" id="{7AB7173D-F298-46FD-B0CB-46342E7F2FE7}"/>
                </a:ext>
              </a:extLst>
            </p:cNvPr>
            <p:cNvSpPr/>
            <p:nvPr/>
          </p:nvSpPr>
          <p:spPr>
            <a:xfrm>
              <a:off x="10337260" y="3628718"/>
              <a:ext cx="0" cy="364594"/>
            </a:xfrm>
            <a:prstGeom prst="line">
              <a:avLst/>
            </a:prstGeom>
            <a:noFill/>
            <a:ln w="12700" cap="flat"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0" name="Rettangolo 19">
              <a:extLst>
                <a:ext uri="{FF2B5EF4-FFF2-40B4-BE49-F238E27FC236}">
                  <a16:creationId xmlns:a16="http://schemas.microsoft.com/office/drawing/2014/main" id="{14D5C7E0-6D20-475C-B05D-3C42CE37EE85}"/>
                </a:ext>
              </a:extLst>
            </p:cNvPr>
            <p:cNvSpPr/>
            <p:nvPr/>
          </p:nvSpPr>
          <p:spPr>
            <a:xfrm>
              <a:off x="10300800" y="3555799"/>
              <a:ext cx="72918" cy="729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5" name="CasellaDiTesto 24">
            <a:extLst>
              <a:ext uri="{FF2B5EF4-FFF2-40B4-BE49-F238E27FC236}">
                <a16:creationId xmlns:a16="http://schemas.microsoft.com/office/drawing/2014/main" id="{593BA861-65AF-44D0-9FBE-B8DA0C1C85DC}"/>
              </a:ext>
            </a:extLst>
          </p:cNvPr>
          <p:cNvSpPr txBox="1"/>
          <p:nvPr/>
        </p:nvSpPr>
        <p:spPr>
          <a:xfrm>
            <a:off x="0" y="516846"/>
            <a:ext cx="11877261" cy="5186548"/>
          </a:xfrm>
          <a:prstGeom prst="rect">
            <a:avLst/>
          </a:prstGeom>
          <a:noFill/>
        </p:spPr>
        <p:txBody>
          <a:bodyPr wrap="square">
            <a:spAutoFit/>
          </a:bodyPr>
          <a:lstStyle/>
          <a:p>
            <a:pPr algn="ctr">
              <a:lnSpc>
                <a:spcPct val="107000"/>
              </a:lnSpc>
              <a:spcAft>
                <a:spcPts val="800"/>
              </a:spcAft>
            </a:pPr>
            <a:endParaRPr lang="it-IT" sz="4000" dirty="0">
              <a:solidFill>
                <a:srgbClr val="0070C0"/>
              </a:solidFill>
              <a:effectLst/>
              <a:highlight>
                <a:srgbClr val="00FFFF"/>
              </a:highlight>
              <a:latin typeface="Whitney-Medium"/>
              <a:ea typeface="Calibri" panose="020F0502020204030204" pitchFamily="34" charset="0"/>
              <a:cs typeface="Whitney-Medium"/>
            </a:endParaRPr>
          </a:p>
          <a:p>
            <a:pPr algn="ctr">
              <a:lnSpc>
                <a:spcPct val="107000"/>
              </a:lnSpc>
              <a:spcAft>
                <a:spcPts val="800"/>
              </a:spcAft>
            </a:pPr>
            <a:r>
              <a:rPr lang="it-IT" sz="4000" dirty="0">
                <a:solidFill>
                  <a:srgbClr val="0070C0"/>
                </a:solidFill>
                <a:effectLst/>
                <a:highlight>
                  <a:srgbClr val="00FFFF"/>
                </a:highlight>
                <a:latin typeface="Whitney-Medium"/>
                <a:ea typeface="Calibri" panose="020F0502020204030204" pitchFamily="34" charset="0"/>
                <a:cs typeface="Whitney-Medium"/>
              </a:rPr>
              <a:t>Avv. </a:t>
            </a:r>
            <a:r>
              <a:rPr lang="it-IT" sz="4000" b="1" dirty="0">
                <a:solidFill>
                  <a:srgbClr val="0070C0"/>
                </a:solidFill>
                <a:effectLst/>
                <a:highlight>
                  <a:srgbClr val="00FFFF"/>
                </a:highlight>
                <a:latin typeface="Whitney-Bold"/>
                <a:ea typeface="Calibri" panose="020F0502020204030204" pitchFamily="34" charset="0"/>
                <a:cs typeface="Whitney-Bold"/>
              </a:rPr>
              <a:t>Laura BIARELLA</a:t>
            </a:r>
            <a:endParaRPr lang="it-IT" sz="4000" dirty="0">
              <a:solidFill>
                <a:srgbClr val="0070C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4000" i="1" dirty="0">
                <a:solidFill>
                  <a:srgbClr val="0070C0"/>
                </a:solidFill>
                <a:effectLst/>
                <a:highlight>
                  <a:srgbClr val="00FFFF"/>
                </a:highlight>
                <a:latin typeface="Whitney-Medium"/>
                <a:ea typeface="Calibri" panose="020F0502020204030204" pitchFamily="34" charset="0"/>
                <a:cs typeface="Whitney-Medium"/>
              </a:rPr>
              <a:t>Giornalista pubblicista, Autore esperto de Il Sole 24 Ore</a:t>
            </a:r>
            <a:r>
              <a:rPr lang="it-IT" sz="4000" i="1" dirty="0">
                <a:solidFill>
                  <a:srgbClr val="0070C0"/>
                </a:solidFill>
                <a:effectLst/>
                <a:highlight>
                  <a:srgbClr val="00FFFF"/>
                </a:highlight>
                <a:latin typeface="Whitney-MediumItalic"/>
                <a:ea typeface="Calibri" panose="020F0502020204030204" pitchFamily="34" charset="0"/>
                <a:cs typeface="Whitney-MediumItalic"/>
              </a:rPr>
              <a:t> </a:t>
            </a:r>
            <a:endParaRPr lang="it-IT" sz="4000" dirty="0">
              <a:solidFill>
                <a:srgbClr val="0070C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it-IT" sz="4000" i="1" dirty="0">
              <a:solidFill>
                <a:srgbClr val="0070C0"/>
              </a:solidFill>
              <a:effectLst/>
              <a:highlight>
                <a:srgbClr val="00FFFF"/>
              </a:highlight>
              <a:latin typeface="Whitney-MediumItalic"/>
              <a:ea typeface="Calibri" panose="020F0502020204030204" pitchFamily="34" charset="0"/>
              <a:cs typeface="Whitney-MediumItalic"/>
            </a:endParaRPr>
          </a:p>
          <a:p>
            <a:pPr algn="ctr">
              <a:lnSpc>
                <a:spcPct val="107000"/>
              </a:lnSpc>
              <a:spcAft>
                <a:spcPts val="800"/>
              </a:spcAft>
            </a:pPr>
            <a:r>
              <a:rPr lang="it-IT" sz="4000" i="1" dirty="0">
                <a:solidFill>
                  <a:srgbClr val="0070C0"/>
                </a:solidFill>
                <a:effectLst/>
                <a:highlight>
                  <a:srgbClr val="00FFFF"/>
                </a:highlight>
                <a:latin typeface="Whitney-MediumItalic"/>
                <a:ea typeface="Calibri" panose="020F0502020204030204" pitchFamily="34" charset="0"/>
                <a:cs typeface="Whitney-MediumItalic"/>
              </a:rPr>
              <a:t>“</a:t>
            </a:r>
            <a:r>
              <a:rPr lang="it-IT" sz="4000" i="1" dirty="0" err="1">
                <a:solidFill>
                  <a:srgbClr val="0070C0"/>
                </a:solidFill>
                <a:effectLst/>
                <a:highlight>
                  <a:srgbClr val="00FFFF"/>
                </a:highlight>
                <a:latin typeface="Whitney-MediumItalic"/>
                <a:ea typeface="Calibri" panose="020F0502020204030204" pitchFamily="34" charset="0"/>
                <a:cs typeface="Whitney-MediumItalic"/>
              </a:rPr>
              <a:t>Lawyer</a:t>
            </a:r>
            <a:r>
              <a:rPr lang="it-IT" sz="4000" i="1" dirty="0">
                <a:solidFill>
                  <a:srgbClr val="0070C0"/>
                </a:solidFill>
                <a:effectLst/>
                <a:highlight>
                  <a:srgbClr val="00FFFF"/>
                </a:highlight>
                <a:latin typeface="Whitney-MediumItalic"/>
                <a:ea typeface="Calibri" panose="020F0502020204030204" pitchFamily="34" charset="0"/>
                <a:cs typeface="Whitney-MediumItalic"/>
              </a:rPr>
              <a:t> 4.0: Legal </a:t>
            </a:r>
            <a:r>
              <a:rPr lang="it-IT" sz="4000" i="1" dirty="0" err="1">
                <a:solidFill>
                  <a:srgbClr val="0070C0"/>
                </a:solidFill>
                <a:effectLst/>
                <a:highlight>
                  <a:srgbClr val="00FFFF"/>
                </a:highlight>
                <a:latin typeface="Whitney-MediumItalic"/>
                <a:ea typeface="Calibri" panose="020F0502020204030204" pitchFamily="34" charset="0"/>
                <a:cs typeface="Whitney-MediumItalic"/>
              </a:rPr>
              <a:t>Comunication</a:t>
            </a:r>
            <a:r>
              <a:rPr lang="it-IT" sz="4000" i="1" dirty="0">
                <a:solidFill>
                  <a:srgbClr val="0070C0"/>
                </a:solidFill>
                <a:effectLst/>
                <a:highlight>
                  <a:srgbClr val="00FFFF"/>
                </a:highlight>
                <a:latin typeface="Whitney-MediumItalic"/>
                <a:ea typeface="Calibri" panose="020F0502020204030204" pitchFamily="34" charset="0"/>
                <a:cs typeface="Whitney-MediumItalic"/>
              </a:rPr>
              <a:t>: </a:t>
            </a:r>
          </a:p>
          <a:p>
            <a:pPr algn="ctr">
              <a:lnSpc>
                <a:spcPct val="107000"/>
              </a:lnSpc>
              <a:spcAft>
                <a:spcPts val="800"/>
              </a:spcAft>
            </a:pPr>
            <a:r>
              <a:rPr lang="it-IT" sz="4000" i="1" dirty="0">
                <a:solidFill>
                  <a:srgbClr val="0070C0"/>
                </a:solidFill>
                <a:effectLst/>
                <a:highlight>
                  <a:srgbClr val="00FFFF"/>
                </a:highlight>
                <a:latin typeface="Whitney-MediumItalic"/>
                <a:ea typeface="Calibri" panose="020F0502020204030204" pitchFamily="34" charset="0"/>
                <a:cs typeface="Whitney-MediumItalic"/>
              </a:rPr>
              <a:t>comunicare il diritto tra </a:t>
            </a:r>
            <a:r>
              <a:rPr lang="it-IT" sz="4000" i="1" dirty="0" err="1">
                <a:solidFill>
                  <a:srgbClr val="0070C0"/>
                </a:solidFill>
                <a:effectLst/>
                <a:highlight>
                  <a:srgbClr val="00FFFF"/>
                </a:highlight>
                <a:latin typeface="Whitney-MediumItalic"/>
                <a:ea typeface="Calibri" panose="020F0502020204030204" pitchFamily="34" charset="0"/>
                <a:cs typeface="Whitney-MediumItalic"/>
              </a:rPr>
              <a:t>legal</a:t>
            </a:r>
            <a:r>
              <a:rPr lang="it-IT" sz="4000" i="1" dirty="0">
                <a:solidFill>
                  <a:srgbClr val="0070C0"/>
                </a:solidFill>
                <a:effectLst/>
                <a:highlight>
                  <a:srgbClr val="00FFFF"/>
                </a:highlight>
                <a:latin typeface="Whitney-MediumItalic"/>
                <a:ea typeface="Calibri" panose="020F0502020204030204" pitchFamily="34" charset="0"/>
                <a:cs typeface="Whitney-MediumItalic"/>
              </a:rPr>
              <a:t> marketing e </a:t>
            </a:r>
            <a:r>
              <a:rPr lang="it-IT" sz="4000" i="1" dirty="0" err="1">
                <a:solidFill>
                  <a:srgbClr val="0070C0"/>
                </a:solidFill>
                <a:effectLst/>
                <a:highlight>
                  <a:srgbClr val="00FFFF"/>
                </a:highlight>
                <a:latin typeface="Whitney-MediumItalic"/>
                <a:ea typeface="Calibri" panose="020F0502020204030204" pitchFamily="34" charset="0"/>
                <a:cs typeface="Whitney-MediumItalic"/>
              </a:rPr>
              <a:t>legal</a:t>
            </a:r>
            <a:r>
              <a:rPr lang="it-IT" sz="4000" i="1" dirty="0">
                <a:solidFill>
                  <a:srgbClr val="0070C0"/>
                </a:solidFill>
                <a:effectLst/>
                <a:highlight>
                  <a:srgbClr val="00FFFF"/>
                </a:highlight>
                <a:latin typeface="Whitney-MediumItalic"/>
                <a:ea typeface="Calibri" panose="020F0502020204030204" pitchFamily="34" charset="0"/>
                <a:cs typeface="Whitney-MediumItalic"/>
              </a:rPr>
              <a:t> journalism”</a:t>
            </a:r>
            <a:endParaRPr lang="it-IT" sz="4000" dirty="0">
              <a:solidFill>
                <a:srgbClr val="0070C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40F33-097E-4B4F-AE6E-B64A8C5FAB59}"/>
              </a:ext>
            </a:extLst>
          </p:cNvPr>
          <p:cNvSpPr>
            <a:spLocks noGrp="1"/>
          </p:cNvSpPr>
          <p:nvPr>
            <p:ph type="title"/>
          </p:nvPr>
        </p:nvSpPr>
        <p:spPr>
          <a:xfrm>
            <a:off x="930441" y="1238502"/>
            <a:ext cx="5814383" cy="1801477"/>
          </a:xfrm>
        </p:spPr>
        <p:txBody>
          <a:bodyPr/>
          <a:lstStyle/>
          <a:p>
            <a:r>
              <a:rPr lang="it-IT" dirty="0"/>
              <a:t>Antitrust 2015 e art. 35 Cod. </a:t>
            </a:r>
            <a:r>
              <a:rPr lang="it-IT" dirty="0" err="1"/>
              <a:t>Deont</a:t>
            </a:r>
            <a:r>
              <a:rPr lang="it-IT" dirty="0"/>
              <a:t>. For.</a:t>
            </a:r>
          </a:p>
        </p:txBody>
      </p:sp>
      <p:sp>
        <p:nvSpPr>
          <p:cNvPr id="3" name="Segnaposto testo 2">
            <a:extLst>
              <a:ext uri="{FF2B5EF4-FFF2-40B4-BE49-F238E27FC236}">
                <a16:creationId xmlns:a16="http://schemas.microsoft.com/office/drawing/2014/main" id="{B00F0401-E78F-450F-8F24-B3A6CB03ED8B}"/>
              </a:ext>
            </a:extLst>
          </p:cNvPr>
          <p:cNvSpPr>
            <a:spLocks noGrp="1"/>
          </p:cNvSpPr>
          <p:nvPr>
            <p:ph type="body" idx="1"/>
          </p:nvPr>
        </p:nvSpPr>
        <p:spPr/>
        <p:txBody>
          <a:bodyPr/>
          <a:lstStyle/>
          <a:p>
            <a:r>
              <a:rPr lang="it-IT" sz="1800" b="1" dirty="0">
                <a:solidFill>
                  <a:srgbClr val="565B85"/>
                </a:solidFill>
                <a:effectLst/>
                <a:highlight>
                  <a:srgbClr val="FFFF00"/>
                </a:highlight>
                <a:latin typeface="Times New Roman" panose="02020603050405020304" pitchFamily="18" charset="0"/>
                <a:ea typeface="Calibri" panose="020F0502020204030204" pitchFamily="34" charset="0"/>
              </a:rPr>
              <a:t>Dubbi avanzati sulla legittima apertura, da parte di alcuni legali, di pagine, a essi stessi riferibili, su Facebook e Linkedin:</a:t>
            </a:r>
          </a:p>
          <a:p>
            <a:r>
              <a:rPr lang="it-IT" b="1" dirty="0">
                <a:solidFill>
                  <a:srgbClr val="565B85"/>
                </a:solidFill>
                <a:highlight>
                  <a:srgbClr val="FFFF00"/>
                </a:highlight>
                <a:latin typeface="Times New Roman" panose="02020603050405020304" pitchFamily="18" charset="0"/>
                <a:ea typeface="Calibri" panose="020F0502020204030204" pitchFamily="34" charset="0"/>
              </a:rPr>
              <a:t>Dall’intervento dell’Antitrust</a:t>
            </a:r>
            <a:r>
              <a:rPr lang="it-IT" sz="1800" b="1" dirty="0">
                <a:solidFill>
                  <a:srgbClr val="565B85"/>
                </a:solidFill>
                <a:effectLst/>
                <a:highlight>
                  <a:srgbClr val="FFFF00"/>
                </a:highlight>
                <a:latin typeface="Times New Roman" panose="02020603050405020304" pitchFamily="18" charset="0"/>
                <a:ea typeface="Calibri" panose="020F0502020204030204" pitchFamily="34" charset="0"/>
              </a:rPr>
              <a:t> è risultato pacifico che la </a:t>
            </a:r>
            <a:r>
              <a:rPr lang="it-IT" sz="1800" b="1" dirty="0" err="1">
                <a:solidFill>
                  <a:srgbClr val="565B85"/>
                </a:solidFill>
                <a:effectLst/>
                <a:highlight>
                  <a:srgbClr val="FFFF00"/>
                </a:highlight>
                <a:latin typeface="Times New Roman" panose="02020603050405020304" pitchFamily="18" charset="0"/>
                <a:ea typeface="Calibri" panose="020F0502020204030204" pitchFamily="34" charset="0"/>
              </a:rPr>
              <a:t>law</a:t>
            </a:r>
            <a:r>
              <a:rPr lang="it-IT" sz="1800" b="1" dirty="0">
                <a:solidFill>
                  <a:srgbClr val="565B85"/>
                </a:solidFill>
                <a:effectLst/>
                <a:highlight>
                  <a:srgbClr val="FFFF00"/>
                </a:highlight>
                <a:latin typeface="Times New Roman" panose="02020603050405020304" pitchFamily="18" charset="0"/>
                <a:ea typeface="Calibri" panose="020F0502020204030204" pitchFamily="34" charset="0"/>
              </a:rPr>
              <a:t> </a:t>
            </a:r>
            <a:r>
              <a:rPr lang="it-IT" sz="1800" b="1" dirty="0" err="1">
                <a:solidFill>
                  <a:srgbClr val="565B85"/>
                </a:solidFill>
                <a:effectLst/>
                <a:highlight>
                  <a:srgbClr val="FFFF00"/>
                </a:highlight>
                <a:latin typeface="Times New Roman" panose="02020603050405020304" pitchFamily="18" charset="0"/>
                <a:ea typeface="Calibri" panose="020F0502020204030204" pitchFamily="34" charset="0"/>
              </a:rPr>
              <a:t>firm</a:t>
            </a:r>
            <a:r>
              <a:rPr lang="it-IT" sz="1800" b="1" dirty="0">
                <a:solidFill>
                  <a:srgbClr val="565B85"/>
                </a:solidFill>
                <a:effectLst/>
                <a:highlight>
                  <a:srgbClr val="FFFF00"/>
                </a:highlight>
                <a:latin typeface="Times New Roman" panose="02020603050405020304" pitchFamily="18" charset="0"/>
                <a:ea typeface="Calibri" panose="020F0502020204030204" pitchFamily="34" charset="0"/>
              </a:rPr>
              <a:t> può aprire una propria pagina o un proprio account sui social network poiché, un’eventuale limitazione, colliderebbe coi principi della libera concorrenza.</a:t>
            </a:r>
            <a:endParaRPr lang="it-IT" dirty="0"/>
          </a:p>
        </p:txBody>
      </p:sp>
      <p:sp>
        <p:nvSpPr>
          <p:cNvPr id="4" name="Segnaposto testo 3">
            <a:extLst>
              <a:ext uri="{FF2B5EF4-FFF2-40B4-BE49-F238E27FC236}">
                <a16:creationId xmlns:a16="http://schemas.microsoft.com/office/drawing/2014/main" id="{6A068BE7-E8AB-4A1A-84C6-FDFC37BB73EE}"/>
              </a:ext>
            </a:extLst>
          </p:cNvPr>
          <p:cNvSpPr>
            <a:spLocks noGrp="1"/>
          </p:cNvSpPr>
          <p:nvPr>
            <p:ph type="body" sz="quarter" idx="16"/>
          </p:nvPr>
        </p:nvSpPr>
        <p:spPr/>
        <p:txBody>
          <a:bodyPr>
            <a:normAutofit fontScale="85000" lnSpcReduction="10000"/>
          </a:bodyPr>
          <a:lstStyle/>
          <a:p>
            <a:r>
              <a:rPr lang="it-IT" sz="1800" b="1" dirty="0">
                <a:solidFill>
                  <a:srgbClr val="565B85"/>
                </a:solidFill>
                <a:effectLst/>
                <a:highlight>
                  <a:srgbClr val="FFFF00"/>
                </a:highlight>
                <a:latin typeface="Times New Roman" panose="02020603050405020304" pitchFamily="18" charset="0"/>
                <a:ea typeface="Calibri" panose="020F0502020204030204" pitchFamily="34" charset="0"/>
              </a:rPr>
              <a:t>L’Antitrust con la decisione n. 25487 (pubblicata nel bollettino del 15 giugno 2015) ha dichiarato illegittimo quanto contenuto nell’art. 35 del Codice Deontologico Forense, nella parte in cui si prevedeva che l’avvocato potesse utilizzare, a fini informativi, unicamente i portali web con domini propri senza reindirizzamento, direttamente riconducibili a sé, allo studio legale associato o alla società di avvocati alla quale avesse partecipato. </a:t>
            </a:r>
          </a:p>
          <a:p>
            <a:r>
              <a:rPr lang="it-IT" sz="1800" b="1" dirty="0">
                <a:solidFill>
                  <a:srgbClr val="565B85"/>
                </a:solidFill>
                <a:effectLst/>
                <a:highlight>
                  <a:srgbClr val="FFFF00"/>
                </a:highlight>
                <a:latin typeface="Times New Roman" panose="02020603050405020304" pitchFamily="18" charset="0"/>
                <a:ea typeface="Calibri" panose="020F0502020204030204" pitchFamily="34" charset="0"/>
              </a:rPr>
              <a:t>La decisione dell’Antitrust ha consentito ai legali di usufruire della rete Internet a fini promozionali, anche mediante l’uso di siti internet di terze parti, tra cui social network e directory.</a:t>
            </a:r>
            <a:br>
              <a:rPr lang="it-IT" sz="1800" b="1" dirty="0">
                <a:solidFill>
                  <a:srgbClr val="565B85"/>
                </a:solidFill>
                <a:effectLst/>
                <a:highlight>
                  <a:srgbClr val="FFFF00"/>
                </a:highlight>
                <a:latin typeface="Times New Roman" panose="02020603050405020304" pitchFamily="18" charset="0"/>
                <a:ea typeface="Calibri" panose="020F0502020204030204" pitchFamily="34" charset="0"/>
              </a:rPr>
            </a:br>
            <a:endParaRPr lang="it-IT" b="1" dirty="0">
              <a:solidFill>
                <a:srgbClr val="565B85"/>
              </a:solidFill>
              <a:highlight>
                <a:srgbClr val="FFFF00"/>
              </a:highlight>
            </a:endParaRPr>
          </a:p>
        </p:txBody>
      </p:sp>
      <p:sp>
        <p:nvSpPr>
          <p:cNvPr id="5" name="Segnaposto data 4">
            <a:extLst>
              <a:ext uri="{FF2B5EF4-FFF2-40B4-BE49-F238E27FC236}">
                <a16:creationId xmlns:a16="http://schemas.microsoft.com/office/drawing/2014/main" id="{BE0CB89C-9FC5-4553-B695-FD19A26E4E2C}"/>
              </a:ext>
            </a:extLst>
          </p:cNvPr>
          <p:cNvSpPr>
            <a:spLocks noGrp="1"/>
          </p:cNvSpPr>
          <p:nvPr>
            <p:ph type="dt" sz="half" idx="10"/>
          </p:nvPr>
        </p:nvSpPr>
        <p:spPr/>
        <p:txBody>
          <a:bodyPr/>
          <a:lstStyle/>
          <a:p>
            <a:pPr rtl="0"/>
            <a:fld id="{B7732347-0869-477C-BE48-3F9F51733ED7}" type="datetime1">
              <a:rPr lang="it-IT" smtClean="0"/>
              <a:t>24/02/2021</a:t>
            </a:fld>
            <a:endParaRPr lang="en-US" dirty="0"/>
          </a:p>
        </p:txBody>
      </p:sp>
    </p:spTree>
    <p:extLst>
      <p:ext uri="{BB962C8B-B14F-4D97-AF65-F5344CB8AC3E}">
        <p14:creationId xmlns:p14="http://schemas.microsoft.com/office/powerpoint/2010/main" val="403938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5B7965-5BC7-418A-9255-71B0277DF8F1}"/>
              </a:ext>
            </a:extLst>
          </p:cNvPr>
          <p:cNvSpPr>
            <a:spLocks noGrp="1"/>
          </p:cNvSpPr>
          <p:nvPr>
            <p:ph type="title"/>
          </p:nvPr>
        </p:nvSpPr>
        <p:spPr/>
        <p:txBody>
          <a:bodyPr/>
          <a:lstStyle/>
          <a:p>
            <a:r>
              <a:rPr lang="it-IT" dirty="0"/>
              <a:t>Social media e deontologia</a:t>
            </a:r>
          </a:p>
        </p:txBody>
      </p:sp>
      <p:sp>
        <p:nvSpPr>
          <p:cNvPr id="3" name="Segnaposto contenuto 2">
            <a:extLst>
              <a:ext uri="{FF2B5EF4-FFF2-40B4-BE49-F238E27FC236}">
                <a16:creationId xmlns:a16="http://schemas.microsoft.com/office/drawing/2014/main" id="{FCD5A5F5-A402-4C8C-A42F-2F5726434E4B}"/>
              </a:ext>
            </a:extLst>
          </p:cNvPr>
          <p:cNvSpPr>
            <a:spLocks noGrp="1"/>
          </p:cNvSpPr>
          <p:nvPr>
            <p:ph idx="1"/>
          </p:nvPr>
        </p:nvSpPr>
        <p:spPr/>
        <p:txBody>
          <a:bodyPr>
            <a:normAutofit fontScale="85000" lnSpcReduction="10000"/>
          </a:bodyPr>
          <a:lstStyle/>
          <a:p>
            <a:pPr algn="just">
              <a:lnSpc>
                <a:spcPct val="107000"/>
              </a:lnSpc>
              <a:spcAft>
                <a:spcPts val="800"/>
              </a:spcAft>
            </a:pPr>
            <a:r>
              <a:rPr lang="it-IT" sz="1800" dirty="0">
                <a:solidFill>
                  <a:srgbClr val="FF0000"/>
                </a:solidFill>
                <a:effectLst/>
                <a:highlight>
                  <a:srgbClr val="FFFF00"/>
                </a:highlight>
                <a:latin typeface="Times New Roman" panose="02020603050405020304" pitchFamily="18" charset="0"/>
                <a:ea typeface="Calibri" panose="020F0502020204030204" pitchFamily="34" charset="0"/>
              </a:rPr>
              <a:t>Il CNF aveva già delineato i confini della legittimità, con riferimento agli articoli 17 e 17-bis del codice deontologico forense previgente, della frequentazione da parte di un Avvocato di social network o community di video on line, fornendo su tali reti informazioni in merito alla propria attività professionale. Nelle motivazioni del parere in questione è stato specificato che la rete internet può essere considerata “</a:t>
            </a:r>
            <a:r>
              <a:rPr lang="it-IT" sz="1800" i="1" dirty="0">
                <a:solidFill>
                  <a:srgbClr val="FF0000"/>
                </a:solidFill>
                <a:effectLst/>
                <a:highlight>
                  <a:srgbClr val="FFFF00"/>
                </a:highlight>
                <a:latin typeface="Times New Roman" panose="02020603050405020304" pitchFamily="18" charset="0"/>
                <a:ea typeface="Calibri" panose="020F0502020204030204" pitchFamily="34" charset="0"/>
              </a:rPr>
              <a:t>uno strumento senz’altro idoneo all’effettuazione di comunicazioni al pubblico e financo alla trasmissione di consulenze o pareri</a:t>
            </a:r>
            <a:r>
              <a:rPr lang="it-IT" sz="1800" dirty="0">
                <a:solidFill>
                  <a:srgbClr val="FF0000"/>
                </a:solidFill>
                <a:effectLst/>
                <a:highlight>
                  <a:srgbClr val="FFFF00"/>
                </a:highlight>
                <a:latin typeface="Times New Roman" panose="02020603050405020304" pitchFamily="18" charset="0"/>
                <a:ea typeface="Calibri" panose="020F0502020204030204" pitchFamily="34" charset="0"/>
              </a:rPr>
              <a:t>”. </a:t>
            </a:r>
          </a:p>
          <a:p>
            <a:pPr algn="just">
              <a:lnSpc>
                <a:spcPct val="107000"/>
              </a:lnSpc>
              <a:spcAft>
                <a:spcPts val="800"/>
              </a:spcAft>
            </a:pPr>
            <a:r>
              <a:rPr lang="it-IT" sz="1800" dirty="0">
                <a:solidFill>
                  <a:srgbClr val="FF0000"/>
                </a:solidFill>
                <a:effectLst/>
                <a:highlight>
                  <a:srgbClr val="FFFF00"/>
                </a:highlight>
                <a:latin typeface="Times New Roman" panose="02020603050405020304" pitchFamily="18" charset="0"/>
                <a:ea typeface="Calibri" panose="020F0502020204030204" pitchFamily="34" charset="0"/>
              </a:rPr>
              <a:t>Nondimeno, nel momento in cui un avvocato gestisce un portale web, deve essere distinta una duplice ipotesi: è un sito di natura scientifica o culturale ovvero, il medesimo, risulta riferibile in modo diretto al proprio studio legale. </a:t>
            </a:r>
          </a:p>
          <a:p>
            <a:pPr algn="just">
              <a:lnSpc>
                <a:spcPct val="107000"/>
              </a:lnSpc>
              <a:spcAft>
                <a:spcPts val="800"/>
              </a:spcAft>
            </a:pPr>
            <a:r>
              <a:rPr lang="it-IT" sz="1800" dirty="0">
                <a:solidFill>
                  <a:srgbClr val="FF0000"/>
                </a:solidFill>
                <a:effectLst/>
                <a:highlight>
                  <a:srgbClr val="FFFF00"/>
                </a:highlight>
                <a:latin typeface="Times New Roman" panose="02020603050405020304" pitchFamily="18" charset="0"/>
                <a:ea typeface="Calibri" panose="020F0502020204030204" pitchFamily="34" charset="0"/>
              </a:rPr>
              <a:t>Al contempo, come si evince da numerose pronunce rese dalla medesima autorità forense, deve evitarsi ogni informazione che risulti fuorviante, o decettiva, in merito alla natura o alle modalità di effettuazione delle prestazioni professionali offerte, o altrimenti descritte. </a:t>
            </a:r>
          </a:p>
          <a:p>
            <a:pPr algn="just">
              <a:lnSpc>
                <a:spcPct val="107000"/>
              </a:lnSpc>
              <a:spcAft>
                <a:spcPts val="800"/>
              </a:spcAft>
            </a:pPr>
            <a:r>
              <a:rPr lang="it-IT" sz="1800" dirty="0">
                <a:solidFill>
                  <a:srgbClr val="FF0000"/>
                </a:solidFill>
                <a:effectLst/>
                <a:highlight>
                  <a:srgbClr val="FFFF00"/>
                </a:highlight>
                <a:latin typeface="Times New Roman" panose="02020603050405020304" pitchFamily="18" charset="0"/>
                <a:ea typeface="Calibri" panose="020F0502020204030204" pitchFamily="34" charset="0"/>
              </a:rPr>
              <a:t>Per l’effetto, la libertà di espressione e comunicazione va circoscritta ai confini in materia di correttezza della stessa informazione e il rispetto dei criteri di trasparenza e veridicità. </a:t>
            </a:r>
            <a:endParaRPr lang="it-IT" sz="1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r>
              <a:rPr lang="it-IT" sz="1800" b="1" i="1" dirty="0">
                <a:solidFill>
                  <a:srgbClr val="00B050"/>
                </a:solidFill>
                <a:effectLst/>
                <a:highlight>
                  <a:srgbClr val="FAA0F1"/>
                </a:highlight>
                <a:latin typeface="Times New Roman" panose="02020603050405020304" pitchFamily="18" charset="0"/>
                <a:ea typeface="Calibri" panose="020F0502020204030204" pitchFamily="34" charset="0"/>
                <a:cs typeface="Times New Roman" panose="02020603050405020304" pitchFamily="18" charset="0"/>
              </a:rPr>
              <a:t>Si veda anche il parere del 21 novembre 2001, che risponde a un quesito formulato dal COA di Forlì-Cesena.</a:t>
            </a:r>
            <a:endParaRPr lang="it-IT" sz="1800" b="1" i="1" dirty="0">
              <a:solidFill>
                <a:srgbClr val="00B050"/>
              </a:solidFill>
              <a:effectLst/>
              <a:highlight>
                <a:srgbClr val="FAA0F1"/>
              </a:highlight>
              <a:latin typeface="Calibri" panose="020F0502020204030204" pitchFamily="34" charset="0"/>
              <a:ea typeface="Calibri" panose="020F0502020204030204" pitchFamily="34" charset="0"/>
              <a:cs typeface="Times New Roman" panose="02020603050405020304" pitchFamily="18" charset="0"/>
            </a:endParaRPr>
          </a:p>
          <a:p>
            <a:endParaRPr lang="it-IT" dirty="0">
              <a:solidFill>
                <a:srgbClr val="92D050"/>
              </a:solidFill>
              <a:highlight>
                <a:srgbClr val="FFFF00"/>
              </a:highlight>
            </a:endParaRPr>
          </a:p>
        </p:txBody>
      </p:sp>
      <p:sp>
        <p:nvSpPr>
          <p:cNvPr id="4" name="Segnaposto data 3">
            <a:extLst>
              <a:ext uri="{FF2B5EF4-FFF2-40B4-BE49-F238E27FC236}">
                <a16:creationId xmlns:a16="http://schemas.microsoft.com/office/drawing/2014/main" id="{2D6FB304-0013-4B95-BC5C-25782BE584AF}"/>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248590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BD84E-CB8C-41A3-8F5A-6B693AEE651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D630C02-8C06-431C-AE82-D658099CD5FB}"/>
              </a:ext>
            </a:extLst>
          </p:cNvPr>
          <p:cNvSpPr>
            <a:spLocks noGrp="1"/>
          </p:cNvSpPr>
          <p:nvPr>
            <p:ph idx="1"/>
          </p:nvPr>
        </p:nvSpPr>
        <p:spPr/>
        <p:txBody>
          <a:bodyPr>
            <a:normAutofit fontScale="85000" lnSpcReduction="20000"/>
          </a:bodyPr>
          <a:lstStyle/>
          <a:p>
            <a:r>
              <a:rPr lang="it-IT" sz="1800" dirty="0">
                <a:solidFill>
                  <a:srgbClr val="FF0000"/>
                </a:solidFill>
                <a:effectLst/>
                <a:highlight>
                  <a:srgbClr val="FFFF00"/>
                </a:highlight>
                <a:latin typeface="Times New Roman" panose="02020603050405020304" pitchFamily="18" charset="0"/>
                <a:ea typeface="Calibri" panose="020F0502020204030204" pitchFamily="34" charset="0"/>
              </a:rPr>
              <a:t>Parere reso dal Consiglio Nazionale Forense il 27 aprile 2011, n. 49: </a:t>
            </a:r>
          </a:p>
          <a:p>
            <a:r>
              <a:rPr lang="it-IT" sz="1800" dirty="0">
                <a:solidFill>
                  <a:srgbClr val="FF0000"/>
                </a:solidFill>
                <a:effectLst/>
                <a:highlight>
                  <a:srgbClr val="FFFF00"/>
                </a:highlight>
                <a:latin typeface="Times New Roman" panose="02020603050405020304" pitchFamily="18" charset="0"/>
                <a:ea typeface="Calibri" panose="020F0502020204030204" pitchFamily="34" charset="0"/>
              </a:rPr>
              <a:t>“</a:t>
            </a:r>
            <a:r>
              <a:rPr lang="it-IT" sz="1800" i="1" dirty="0">
                <a:solidFill>
                  <a:srgbClr val="FF0000"/>
                </a:solidFill>
                <a:effectLst/>
                <a:highlight>
                  <a:srgbClr val="FFFF00"/>
                </a:highlight>
                <a:latin typeface="Times New Roman" panose="02020603050405020304" pitchFamily="18" charset="0"/>
                <a:ea typeface="Calibri" panose="020F0502020204030204" pitchFamily="34" charset="0"/>
              </a:rPr>
              <a:t>L’informazione deve poi rispettare la dignità e il decoro della professione e non deve mai assumere i connotati della pubblicità ingannevole, elogiativa o comparativa</a:t>
            </a:r>
            <a:r>
              <a:rPr lang="it-IT" sz="1800" dirty="0">
                <a:solidFill>
                  <a:srgbClr val="FF0000"/>
                </a:solidFill>
                <a:effectLst/>
                <a:highlight>
                  <a:srgbClr val="FFFF00"/>
                </a:highlight>
                <a:latin typeface="Times New Roman" panose="02020603050405020304" pitchFamily="18" charset="0"/>
                <a:ea typeface="Calibri" panose="020F0502020204030204" pitchFamily="34" charset="0"/>
              </a:rPr>
              <a:t>”.</a:t>
            </a:r>
            <a:r>
              <a:rPr lang="it-IT" dirty="0">
                <a:solidFill>
                  <a:srgbClr val="FF0000"/>
                </a:solidFill>
                <a:effectLst/>
                <a:highlight>
                  <a:srgbClr val="FFFF00"/>
                </a:highlight>
              </a:rPr>
              <a:t> </a:t>
            </a:r>
            <a:r>
              <a:rPr lang="it-IT" sz="18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Il quesito afferiva alla legittimità o meno, in riferimento alle previsioni di cui agli articoli 17 e 17-bis del Codice Deontologico Forense, della frequentazione da parte di un legale di social network (Facebook o Twitter) o community di video on line (</a:t>
            </a:r>
            <a:r>
              <a:rPr lang="it-IT" sz="1800" dirty="0" err="1">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Youtube</a:t>
            </a:r>
            <a:r>
              <a:rPr lang="it-IT" sz="18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fornendo su tali reti informazioni in merito alla propria attività professionale. Più in dettaglio, si legge: </a:t>
            </a:r>
          </a:p>
          <a:p>
            <a:r>
              <a:rPr lang="it-IT" sz="18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it-IT" sz="1800" i="1"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Questa Commissione ha da tempo indicato come internet sia uno strumento senz'altro idoneo all'effettuazione di comunicazioni al pubblico e financo alla trasmissione di consulenze o pareri (v. già parere 21 novembre 2001, quesito del COA di Forlì-Cesena). Peraltro, quando un avvocato cura e pubblica un sito internet, va precisato se si tratti di un sito di natura scientifica o culturale, o piuttosto lo stesso sia riferibile direttamente allo studio legale. Allo stesso modo, va evitata ogni informazione che risulti fuorviante, o decettiva, in merito alla natura o alle modalità di effettuazione delle prestazioni professionali offerte, o altrimenti descritte. In questo senso, giova richiamare il parere con cui si è stigmatizzato il contegno di colui che introduca elementi ambigui, o fuorvianti, che portino la clientela a non percepire l'appartenenza del sito ad uno specifico professionista legale, ad esempio tramite l'inserimento nel sito di contenuti culturali od informativi pubblicati a titolo gratuito, senza enunciare chiaramente la propria qualità di legale (cfr. parere 27 aprile 2005, n. 35). In altri termini, </a:t>
            </a:r>
            <a:r>
              <a:rPr lang="it-IT" sz="1800" i="1" dirty="0">
                <a:solidFill>
                  <a:srgbClr val="8C2487"/>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all'avvocato è evidentemente garantita sulla rete la più piena libertà di espressione e comunicazione</a:t>
            </a:r>
            <a:r>
              <a:rPr lang="it-IT" sz="1800" i="1"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con l'eccezione di contegni che portino ad un'elusione del principio di correttezza dell'informazione, nonché alla violazione dei criteri di trasparenza e veridicità</a:t>
            </a:r>
            <a:r>
              <a:rPr lang="it-IT" sz="18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it-IT" dirty="0"/>
          </a:p>
        </p:txBody>
      </p:sp>
      <p:sp>
        <p:nvSpPr>
          <p:cNvPr id="4" name="Segnaposto data 3">
            <a:extLst>
              <a:ext uri="{FF2B5EF4-FFF2-40B4-BE49-F238E27FC236}">
                <a16:creationId xmlns:a16="http://schemas.microsoft.com/office/drawing/2014/main" id="{CF36C940-A018-4AC4-ABD1-9B9F49063E30}"/>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214879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391EF1-7DBC-4385-9461-F218E83D318C}"/>
              </a:ext>
            </a:extLst>
          </p:cNvPr>
          <p:cNvSpPr>
            <a:spLocks noGrp="1"/>
          </p:cNvSpPr>
          <p:nvPr>
            <p:ph type="title"/>
          </p:nvPr>
        </p:nvSpPr>
        <p:spPr/>
        <p:txBody>
          <a:bodyPr/>
          <a:lstStyle/>
          <a:p>
            <a:pPr algn="ctr"/>
            <a:r>
              <a:rPr lang="it-IT" dirty="0">
                <a:solidFill>
                  <a:srgbClr val="FF00FF"/>
                </a:solidFill>
              </a:rPr>
              <a:t>Sì ai profili social «deontologicamente» orientati</a:t>
            </a:r>
          </a:p>
        </p:txBody>
      </p:sp>
      <p:sp>
        <p:nvSpPr>
          <p:cNvPr id="3" name="Segnaposto contenuto 2">
            <a:extLst>
              <a:ext uri="{FF2B5EF4-FFF2-40B4-BE49-F238E27FC236}">
                <a16:creationId xmlns:a16="http://schemas.microsoft.com/office/drawing/2014/main" id="{001207EB-1F6C-44F6-8904-80CE3B461BA0}"/>
              </a:ext>
            </a:extLst>
          </p:cNvPr>
          <p:cNvSpPr>
            <a:spLocks noGrp="1"/>
          </p:cNvSpPr>
          <p:nvPr>
            <p:ph idx="1"/>
          </p:nvPr>
        </p:nvSpPr>
        <p:spPr/>
        <p:txBody>
          <a:bodyPr/>
          <a:lstStyle/>
          <a:p>
            <a:pPr algn="ctr"/>
            <a:r>
              <a:rPr lang="it-IT" sz="1800" b="1" dirty="0">
                <a:solidFill>
                  <a:srgbClr val="00B050"/>
                </a:solidFill>
                <a:effectLst/>
                <a:latin typeface="Times New Roman" panose="02020603050405020304" pitchFamily="18" charset="0"/>
                <a:ea typeface="Calibri" panose="020F0502020204030204" pitchFamily="34" charset="0"/>
              </a:rPr>
              <a:t>la normativa professionale (nei confini tracciati dal CNF) consente di interagire virtualmente</a:t>
            </a:r>
          </a:p>
          <a:p>
            <a:pPr algn="ctr"/>
            <a:r>
              <a:rPr lang="it-IT" sz="1800" b="1" dirty="0">
                <a:solidFill>
                  <a:srgbClr val="00B050"/>
                </a:solidFill>
                <a:effectLst/>
                <a:latin typeface="Times New Roman" panose="02020603050405020304" pitchFamily="18" charset="0"/>
                <a:ea typeface="Calibri" panose="020F0502020204030204" pitchFamily="34" charset="0"/>
              </a:rPr>
              <a:t> +</a:t>
            </a:r>
          </a:p>
          <a:p>
            <a:pPr algn="ctr"/>
            <a:r>
              <a:rPr lang="it-IT" sz="1800" b="1" dirty="0">
                <a:solidFill>
                  <a:srgbClr val="00B050"/>
                </a:solidFill>
                <a:effectLst/>
                <a:latin typeface="Times New Roman" panose="02020603050405020304" pitchFamily="18" charset="0"/>
                <a:ea typeface="Calibri" panose="020F0502020204030204" pitchFamily="34" charset="0"/>
              </a:rPr>
              <a:t>un quantitativo esorbitante di persone, a livello planetario, si serve dei social media, per vari scopi,</a:t>
            </a:r>
          </a:p>
          <a:p>
            <a:pPr algn="ctr"/>
            <a:r>
              <a:rPr lang="it-IT" b="1" dirty="0">
                <a:solidFill>
                  <a:srgbClr val="00B050"/>
                </a:solidFill>
                <a:latin typeface="Times New Roman" panose="02020603050405020304" pitchFamily="18" charset="0"/>
                <a:ea typeface="Calibri" panose="020F0502020204030204" pitchFamily="34" charset="0"/>
              </a:rPr>
              <a:t>=</a:t>
            </a:r>
          </a:p>
          <a:p>
            <a:pPr algn="ctr"/>
            <a:r>
              <a:rPr lang="it-IT" sz="1800" b="1" dirty="0">
                <a:solidFill>
                  <a:srgbClr val="00B050"/>
                </a:solidFill>
                <a:effectLst/>
                <a:latin typeface="Times New Roman" panose="02020603050405020304" pitchFamily="18" charset="0"/>
                <a:ea typeface="Calibri" panose="020F0502020204030204" pitchFamily="34" charset="0"/>
              </a:rPr>
              <a:t>appare ormai scontato affermare, anche nell’ambito del </a:t>
            </a:r>
            <a:r>
              <a:rPr lang="it-IT" sz="1800" b="1" dirty="0" err="1">
                <a:solidFill>
                  <a:srgbClr val="00B050"/>
                </a:solidFill>
                <a:effectLst/>
                <a:latin typeface="Times New Roman" panose="02020603050405020304" pitchFamily="18" charset="0"/>
                <a:ea typeface="Calibri" panose="020F0502020204030204" pitchFamily="34" charset="0"/>
              </a:rPr>
              <a:t>legal</a:t>
            </a:r>
            <a:r>
              <a:rPr lang="it-IT" sz="1800" b="1" dirty="0">
                <a:solidFill>
                  <a:srgbClr val="00B050"/>
                </a:solidFill>
                <a:effectLst/>
                <a:latin typeface="Times New Roman" panose="02020603050405020304" pitchFamily="18" charset="0"/>
                <a:ea typeface="Calibri" panose="020F0502020204030204" pitchFamily="34" charset="0"/>
              </a:rPr>
              <a:t> marketing nostrano, che la presenza dello studio legale, sulle piattaforme virtuali, risulta assolutamente imprescindibile</a:t>
            </a:r>
            <a:endParaRPr lang="it-IT" b="1" dirty="0">
              <a:solidFill>
                <a:srgbClr val="00B050"/>
              </a:solidFill>
            </a:endParaRPr>
          </a:p>
        </p:txBody>
      </p:sp>
      <p:sp>
        <p:nvSpPr>
          <p:cNvPr id="4" name="Segnaposto data 3">
            <a:extLst>
              <a:ext uri="{FF2B5EF4-FFF2-40B4-BE49-F238E27FC236}">
                <a16:creationId xmlns:a16="http://schemas.microsoft.com/office/drawing/2014/main" id="{98AC254A-FF17-4ACD-B0AA-40B67FFFF7FB}"/>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198921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B567EBA-42AC-44DA-B0A7-13A3DA90ABB6}"/>
              </a:ext>
            </a:extLst>
          </p:cNvPr>
          <p:cNvSpPr>
            <a:spLocks noGrp="1"/>
          </p:cNvSpPr>
          <p:nvPr>
            <p:ph type="title"/>
          </p:nvPr>
        </p:nvSpPr>
        <p:spPr/>
        <p:txBody>
          <a:bodyPr/>
          <a:lstStyle/>
          <a:p>
            <a:pPr algn="ctr"/>
            <a:r>
              <a:rPr lang="en-US" b="1" dirty="0">
                <a:solidFill>
                  <a:srgbClr val="0070C0"/>
                </a:solidFill>
              </a:rPr>
              <a:t>legal content writer</a:t>
            </a:r>
          </a:p>
        </p:txBody>
      </p:sp>
      <p:sp>
        <p:nvSpPr>
          <p:cNvPr id="3" name="Segnaposto contenuto 2">
            <a:extLst>
              <a:ext uri="{FF2B5EF4-FFF2-40B4-BE49-F238E27FC236}">
                <a16:creationId xmlns:a16="http://schemas.microsoft.com/office/drawing/2014/main" id="{B49D8231-82BF-48F2-9599-1A4C89ADA885}"/>
              </a:ext>
            </a:extLst>
          </p:cNvPr>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it-IT" dirty="0"/>
          </a:p>
        </p:txBody>
      </p:sp>
      <p:sp>
        <p:nvSpPr>
          <p:cNvPr id="4" name="Segnaposto data 3">
            <a:extLst>
              <a:ext uri="{FF2B5EF4-FFF2-40B4-BE49-F238E27FC236}">
                <a16:creationId xmlns:a16="http://schemas.microsoft.com/office/drawing/2014/main" id="{D5B86812-7AB4-46FA-8C75-9DA83B9F0AD8}"/>
              </a:ext>
            </a:extLst>
          </p:cNvPr>
          <p:cNvSpPr>
            <a:spLocks noGrp="1"/>
          </p:cNvSpPr>
          <p:nvPr>
            <p:ph type="dt" sz="half" idx="10"/>
          </p:nvPr>
        </p:nvSpPr>
        <p:spPr>
          <a:xfrm>
            <a:off x="7454348" y="6035040"/>
            <a:ext cx="4224130" cy="365760"/>
          </a:xfrm>
        </p:spPr>
        <p:txBody>
          <a:bodyPr anchor="b">
            <a:normAutofit fontScale="92500" lnSpcReduction="20000"/>
          </a:bodyPr>
          <a:lstStyle/>
          <a:p>
            <a:pPr>
              <a:spcAft>
                <a:spcPts val="600"/>
              </a:spcAft>
            </a:pPr>
            <a:r>
              <a:rPr lang="en-US" dirty="0"/>
              <a:t>&lt;a </a:t>
            </a:r>
            <a:r>
              <a:rPr lang="en-US" dirty="0" err="1"/>
              <a:t>href</a:t>
            </a:r>
            <a:r>
              <a:rPr lang="en-US" dirty="0"/>
              <a:t>="https://www.vecteezy.com/free-vector/vector"&gt;Vector Vectors by </a:t>
            </a:r>
            <a:r>
              <a:rPr lang="en-US" dirty="0" err="1"/>
              <a:t>Vecteezy</a:t>
            </a:r>
            <a:r>
              <a:rPr lang="en-US" dirty="0"/>
              <a:t>&lt;/a&gt;</a:t>
            </a:r>
          </a:p>
          <a:p>
            <a:pPr rtl="0">
              <a:spcAft>
                <a:spcPts val="600"/>
              </a:spcAft>
            </a:pPr>
            <a:endParaRPr lang="en-US" dirty="0"/>
          </a:p>
        </p:txBody>
      </p:sp>
      <p:pic>
        <p:nvPicPr>
          <p:cNvPr id="6" name="Immagine 5" descr="Immagine che contiene testo&#10;&#10;Descrizione generata automaticamente">
            <a:extLst>
              <a:ext uri="{FF2B5EF4-FFF2-40B4-BE49-F238E27FC236}">
                <a16:creationId xmlns:a16="http://schemas.microsoft.com/office/drawing/2014/main" id="{D0D4C784-BB08-4824-894D-0A74F9249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704" y="1714500"/>
            <a:ext cx="3749040" cy="3749040"/>
          </a:xfrm>
          <a:prstGeom prst="rect">
            <a:avLst/>
          </a:prstGeom>
          <a:noFill/>
        </p:spPr>
      </p:pic>
      <p:sp>
        <p:nvSpPr>
          <p:cNvPr id="10" name="CasellaDiTesto 9">
            <a:extLst>
              <a:ext uri="{FF2B5EF4-FFF2-40B4-BE49-F238E27FC236}">
                <a16:creationId xmlns:a16="http://schemas.microsoft.com/office/drawing/2014/main" id="{4E201118-48F7-423B-A091-68600B26CD25}"/>
              </a:ext>
            </a:extLst>
          </p:cNvPr>
          <p:cNvSpPr txBox="1"/>
          <p:nvPr/>
        </p:nvSpPr>
        <p:spPr>
          <a:xfrm>
            <a:off x="611255" y="1714500"/>
            <a:ext cx="7007087" cy="6370975"/>
          </a:xfrm>
          <a:prstGeom prst="rect">
            <a:avLst/>
          </a:prstGeom>
          <a:noFill/>
        </p:spPr>
        <p:txBody>
          <a:bodyPr wrap="square">
            <a:spAutoFit/>
          </a:bodyPr>
          <a:lstStyle/>
          <a:p>
            <a:endParaRPr lang="en-US" sz="1600" b="0" i="1" dirty="0">
              <a:solidFill>
                <a:srgbClr val="FF0000"/>
              </a:solidFill>
              <a:effectLst/>
              <a:latin typeface="Roboto"/>
            </a:endParaRPr>
          </a:p>
          <a:p>
            <a:endParaRPr lang="en-US" sz="1600" i="1" dirty="0">
              <a:solidFill>
                <a:srgbClr val="FF0000"/>
              </a:solidFill>
              <a:latin typeface="Roboto"/>
            </a:endParaRPr>
          </a:p>
          <a:p>
            <a:r>
              <a:rPr lang="en-US" sz="1600" b="0" i="1" dirty="0">
                <a:solidFill>
                  <a:srgbClr val="FF0000"/>
                </a:solidFill>
                <a:effectLst/>
                <a:latin typeface="Roboto"/>
              </a:rPr>
              <a:t>A writer with a background in legal matters has a number of writing opportunities to fill his day. Legal content writers create content for use in periodicals, novels, manuals and online. Though a law degree might prove advantageous to some employers, a legal content writer instead relies upon well-developed writing skills, a good grasp of the legal subject at hand, and the ability to present often complex ideas in a clear and logical way.</a:t>
            </a:r>
          </a:p>
          <a:p>
            <a:r>
              <a:rPr lang="it-IT" sz="1600" dirty="0">
                <a:hlinkClick r:id="rId3"/>
              </a:rPr>
              <a:t>https://work.chron.com/legal-content-writing-jobs-24395.html</a:t>
            </a:r>
            <a:endParaRPr lang="it-IT" sz="1600" dirty="0"/>
          </a:p>
          <a:p>
            <a:endParaRPr lang="it-IT" sz="1600" i="1" dirty="0"/>
          </a:p>
          <a:p>
            <a:r>
              <a:rPr lang="it-IT" sz="1600" i="1" dirty="0"/>
              <a:t>Uno scrittore con un background in questioni legali ha una serie di opportunità di scrittura per riempire la sua giornata. Gli autori di contenuti legali creano contenuti da utilizzare in periodici, romanzi, manuali e online. Sebbene una laurea in giurisprudenza possa rivelarsi vantaggiosa per alcuni datori di lavoro, uno scrittore di contenuti legali si affida invece a capacità di scrittura ben sviluppate, una buona conoscenza dell'argomento giuridico in questione e la capacità di presentare idee spesso complesse in modo chiaro e logico.</a:t>
            </a:r>
          </a:p>
          <a:p>
            <a:endParaRPr lang="it-IT" sz="1600" dirty="0"/>
          </a:p>
          <a:p>
            <a:endParaRPr lang="it-IT" sz="1600" dirty="0"/>
          </a:p>
          <a:p>
            <a:endParaRPr lang="en-US" dirty="0">
              <a:solidFill>
                <a:srgbClr val="222222"/>
              </a:solidFill>
              <a:latin typeface="Roboto"/>
            </a:endParaRPr>
          </a:p>
          <a:p>
            <a:endParaRPr lang="en-US" dirty="0">
              <a:solidFill>
                <a:srgbClr val="222222"/>
              </a:solidFill>
              <a:latin typeface="Roboto"/>
            </a:endParaRPr>
          </a:p>
          <a:p>
            <a:endParaRPr lang="en-US" dirty="0">
              <a:solidFill>
                <a:srgbClr val="222222"/>
              </a:solidFill>
              <a:latin typeface="Roboto"/>
            </a:endParaRPr>
          </a:p>
          <a:p>
            <a:endParaRPr lang="it-IT" dirty="0"/>
          </a:p>
        </p:txBody>
      </p:sp>
    </p:spTree>
    <p:extLst>
      <p:ext uri="{BB962C8B-B14F-4D97-AF65-F5344CB8AC3E}">
        <p14:creationId xmlns:p14="http://schemas.microsoft.com/office/powerpoint/2010/main" val="370600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BC384-E178-4597-AEB3-50919D341E12}"/>
              </a:ext>
            </a:extLst>
          </p:cNvPr>
          <p:cNvSpPr>
            <a:spLocks noGrp="1"/>
          </p:cNvSpPr>
          <p:nvPr>
            <p:ph type="title"/>
          </p:nvPr>
        </p:nvSpPr>
        <p:spPr/>
        <p:txBody>
          <a:bodyPr/>
          <a:lstStyle/>
          <a:p>
            <a:pPr algn="ctr"/>
            <a:r>
              <a:rPr lang="it-IT" b="1" dirty="0" err="1">
                <a:solidFill>
                  <a:srgbClr val="0070C0"/>
                </a:solidFill>
              </a:rPr>
              <a:t>legal</a:t>
            </a:r>
            <a:r>
              <a:rPr lang="it-IT" b="1" dirty="0">
                <a:solidFill>
                  <a:srgbClr val="0070C0"/>
                </a:solidFill>
              </a:rPr>
              <a:t> </a:t>
            </a:r>
            <a:r>
              <a:rPr lang="it-IT" b="1" dirty="0" err="1">
                <a:solidFill>
                  <a:srgbClr val="0070C0"/>
                </a:solidFill>
              </a:rPr>
              <a:t>content</a:t>
            </a:r>
            <a:r>
              <a:rPr lang="it-IT" b="1" dirty="0">
                <a:solidFill>
                  <a:srgbClr val="0070C0"/>
                </a:solidFill>
              </a:rPr>
              <a:t> writer</a:t>
            </a:r>
          </a:p>
        </p:txBody>
      </p:sp>
      <p:sp>
        <p:nvSpPr>
          <p:cNvPr id="3" name="Segnaposto contenuto 2">
            <a:extLst>
              <a:ext uri="{FF2B5EF4-FFF2-40B4-BE49-F238E27FC236}">
                <a16:creationId xmlns:a16="http://schemas.microsoft.com/office/drawing/2014/main" id="{AE0DBAC3-D18A-4EFB-A009-796CF822F3D1}"/>
              </a:ext>
            </a:extLst>
          </p:cNvPr>
          <p:cNvSpPr>
            <a:spLocks noGrp="1"/>
          </p:cNvSpPr>
          <p:nvPr>
            <p:ph idx="1"/>
          </p:nvPr>
        </p:nvSpPr>
        <p:spPr/>
        <p:txBody>
          <a:bodyPr>
            <a:normAutofit fontScale="62500" lnSpcReduction="20000"/>
          </a:bodyPr>
          <a:lstStyle/>
          <a:p>
            <a:pPr marL="0" indent="0" algn="l">
              <a:buNone/>
            </a:pPr>
            <a:r>
              <a:rPr lang="it-IT" dirty="0"/>
              <a:t>Formazione / competenze. </a:t>
            </a:r>
            <a:r>
              <a:rPr lang="it-IT" sz="1800" b="0" i="0" u="none" strike="noStrike" baseline="0" dirty="0">
                <a:latin typeface="SegoeUI"/>
              </a:rPr>
              <a:t>Esaminando i requisiti richiesti nelle offerte di lavoro di scrittura legale, emergono:</a:t>
            </a:r>
          </a:p>
          <a:p>
            <a:pPr algn="l"/>
            <a:r>
              <a:rPr lang="it-IT" sz="1800" b="0" i="0" u="none" strike="noStrike" baseline="0" dirty="0">
                <a:latin typeface="Calibri" panose="020F0502020204030204" pitchFamily="34" charset="0"/>
              </a:rPr>
              <a:t>laurea specialistica in giurisprudenza, educazione giuridica, lettere o giornalismo;</a:t>
            </a:r>
          </a:p>
          <a:p>
            <a:pPr algn="l"/>
            <a:r>
              <a:rPr lang="it-IT" sz="1800" b="0" i="0" u="none" strike="noStrike" baseline="0" dirty="0">
                <a:latin typeface="Calibri" panose="020F0502020204030204" pitchFamily="34" charset="0"/>
              </a:rPr>
              <a:t>certificazioni di scrittura legale;</a:t>
            </a:r>
          </a:p>
          <a:p>
            <a:pPr algn="l"/>
            <a:r>
              <a:rPr lang="it-IT" sz="1800" b="0" i="0" u="none" strike="noStrike" baseline="0" dirty="0">
                <a:latin typeface="Calibri" panose="020F0502020204030204" pitchFamily="34" charset="0"/>
              </a:rPr>
              <a:t>gergo legale (cd. </a:t>
            </a:r>
            <a:r>
              <a:rPr lang="it-IT" sz="1800" b="0" i="0" u="none" strike="noStrike" baseline="0" dirty="0" err="1">
                <a:latin typeface="Calibri" panose="020F0502020204030204" pitchFamily="34" charset="0"/>
              </a:rPr>
              <a:t>legalese</a:t>
            </a:r>
            <a:r>
              <a:rPr lang="it-IT" sz="1800" b="0" i="0" u="none" strike="noStrike" baseline="0" dirty="0">
                <a:latin typeface="Calibri" panose="020F0502020204030204" pitchFamily="34" charset="0"/>
              </a:rPr>
              <a:t> o </a:t>
            </a:r>
            <a:r>
              <a:rPr lang="it-IT" sz="1800" b="0" i="0" u="none" strike="noStrike" baseline="0" dirty="0" err="1">
                <a:latin typeface="Calibri" panose="020F0502020204030204" pitchFamily="34" charset="0"/>
              </a:rPr>
              <a:t>giuridichese</a:t>
            </a:r>
            <a:r>
              <a:rPr lang="it-IT" sz="1800" b="0" i="0" u="none" strike="noStrike" baseline="0" dirty="0">
                <a:latin typeface="Calibri" panose="020F0502020204030204" pitchFamily="34" charset="0"/>
              </a:rPr>
              <a:t>) fluente;</a:t>
            </a:r>
          </a:p>
          <a:p>
            <a:pPr algn="l"/>
            <a:r>
              <a:rPr lang="it-IT" sz="1800" b="0" i="0" u="none" strike="noStrike" baseline="0" dirty="0">
                <a:latin typeface="Calibri" panose="020F0502020204030204" pitchFamily="34" charset="0"/>
              </a:rPr>
              <a:t>abilità di scrittura ben sviluppate;</a:t>
            </a:r>
          </a:p>
          <a:p>
            <a:pPr algn="l"/>
            <a:r>
              <a:rPr lang="it-IT" sz="1800" b="0" i="0" u="none" strike="noStrike" baseline="0" dirty="0">
                <a:latin typeface="Calibri" panose="020F0502020204030204" pitchFamily="34" charset="0"/>
              </a:rPr>
              <a:t>buona conoscenza della materia giuridica;</a:t>
            </a:r>
          </a:p>
          <a:p>
            <a:pPr algn="l"/>
            <a:r>
              <a:rPr lang="it-IT" sz="1800" b="0" i="0" u="none" strike="noStrike" baseline="0" dirty="0">
                <a:latin typeface="Calibri" panose="020F0502020204030204" pitchFamily="34" charset="0"/>
              </a:rPr>
              <a:t>capacità di presentare idee spesso complesse in modo chiaro e logico;</a:t>
            </a:r>
          </a:p>
          <a:p>
            <a:pPr algn="l"/>
            <a:r>
              <a:rPr lang="it-IT" sz="1800" b="0" i="0" u="none" strike="noStrike" baseline="0" dirty="0">
                <a:latin typeface="Calibri" panose="020F0502020204030204" pitchFamily="34" charset="0"/>
              </a:rPr>
              <a:t>capacità di creare contenuti appropriati per lo scopo del pezzo da pubblicare;</a:t>
            </a:r>
          </a:p>
          <a:p>
            <a:pPr algn="l"/>
            <a:r>
              <a:rPr lang="it-IT" sz="1800" b="0" i="0" u="none" strike="noStrike" baseline="0" dirty="0">
                <a:latin typeface="Calibri" panose="020F0502020204030204" pitchFamily="34" charset="0"/>
              </a:rPr>
              <a:t>esperienza pregressa in ambito legale;</a:t>
            </a:r>
          </a:p>
          <a:p>
            <a:pPr algn="l"/>
            <a:r>
              <a:rPr lang="it-IT" sz="1800" b="0" i="0" u="none" strike="noStrike" baseline="0" dirty="0">
                <a:latin typeface="Calibri" panose="020F0502020204030204" pitchFamily="34" charset="0"/>
              </a:rPr>
              <a:t>campioni (esempi di contenuti) di scrittura legale passati.</a:t>
            </a:r>
          </a:p>
          <a:p>
            <a:pPr marL="0" indent="0" algn="l">
              <a:buNone/>
            </a:pPr>
            <a:r>
              <a:rPr lang="it-IT" sz="1800" b="0" i="0" u="none" strike="noStrike" baseline="0" dirty="0">
                <a:latin typeface="SegoeUI"/>
              </a:rPr>
              <a:t>Anche nel contesto a stelle e strisce, il </a:t>
            </a:r>
            <a:r>
              <a:rPr lang="it-IT" sz="1800" b="0" i="1" u="none" strike="noStrike" baseline="0" dirty="0" err="1">
                <a:latin typeface="SegoeUI,Italic"/>
              </a:rPr>
              <a:t>content</a:t>
            </a:r>
            <a:r>
              <a:rPr lang="it-IT" sz="1800" b="0" i="1" u="none" strike="noStrike" baseline="0" dirty="0">
                <a:latin typeface="SegoeUI,Italic"/>
              </a:rPr>
              <a:t> writer </a:t>
            </a:r>
            <a:r>
              <a:rPr lang="it-IT" sz="1800" b="0" i="0" u="none" strike="noStrike" baseline="0" dirty="0">
                <a:latin typeface="SegoeUI"/>
              </a:rPr>
              <a:t>deve destreggiarsi tra due macroaree di scrittura legale:</a:t>
            </a:r>
          </a:p>
          <a:p>
            <a:pPr algn="l"/>
            <a:r>
              <a:rPr lang="it-IT" sz="1800" b="0" i="0" u="none" strike="noStrike" baseline="0" dirty="0">
                <a:latin typeface="Calibri" panose="020F0502020204030204" pitchFamily="34" charset="0"/>
              </a:rPr>
              <a:t>quelle che richiedono una costruzione altamente formale con frasi lunghe, un vocabolario sofisticato e citazioni autorevoli appropriate (ad esempio, nella redazione di documenti legali come appalti e regolamenti)</a:t>
            </a:r>
          </a:p>
          <a:p>
            <a:pPr algn="l"/>
            <a:r>
              <a:rPr lang="it-IT" sz="1800" b="0" i="0" u="none" strike="noStrike" baseline="0" dirty="0">
                <a:latin typeface="Calibri" panose="020F0502020204030204" pitchFamily="34" charset="0"/>
              </a:rPr>
              <a:t>quelle che richiedono di descrivere in modo chiaro e preciso situazioni giuridiche complesse in un modo facilmente comprensibile da un profano della materia (ad esempio, l’articolo divulgativo destinato ai consumatori)</a:t>
            </a:r>
          </a:p>
        </p:txBody>
      </p:sp>
      <p:sp>
        <p:nvSpPr>
          <p:cNvPr id="4" name="Segnaposto data 3">
            <a:extLst>
              <a:ext uri="{FF2B5EF4-FFF2-40B4-BE49-F238E27FC236}">
                <a16:creationId xmlns:a16="http://schemas.microsoft.com/office/drawing/2014/main" id="{92BA8334-20DE-401E-97A1-03C3CA10FCDE}"/>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279536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A306AB-5E5F-4CA9-BB0F-2C2822BC0684}"/>
              </a:ext>
            </a:extLst>
          </p:cNvPr>
          <p:cNvSpPr>
            <a:spLocks noGrp="1"/>
          </p:cNvSpPr>
          <p:nvPr>
            <p:ph type="title"/>
          </p:nvPr>
        </p:nvSpPr>
        <p:spPr/>
        <p:txBody>
          <a:bodyPr/>
          <a:lstStyle/>
          <a:p>
            <a:pPr algn="ctr"/>
            <a:r>
              <a:rPr lang="it-IT" b="1" dirty="0" err="1">
                <a:solidFill>
                  <a:srgbClr val="0070C0"/>
                </a:solidFill>
              </a:rPr>
              <a:t>legal</a:t>
            </a:r>
            <a:r>
              <a:rPr lang="it-IT" b="1" dirty="0">
                <a:solidFill>
                  <a:srgbClr val="0070C0"/>
                </a:solidFill>
              </a:rPr>
              <a:t> </a:t>
            </a:r>
            <a:r>
              <a:rPr lang="it-IT" b="1" dirty="0" err="1">
                <a:solidFill>
                  <a:srgbClr val="0070C0"/>
                </a:solidFill>
              </a:rPr>
              <a:t>content</a:t>
            </a:r>
            <a:r>
              <a:rPr lang="it-IT" b="1" dirty="0">
                <a:solidFill>
                  <a:srgbClr val="0070C0"/>
                </a:solidFill>
              </a:rPr>
              <a:t> writer</a:t>
            </a:r>
          </a:p>
        </p:txBody>
      </p:sp>
      <p:sp>
        <p:nvSpPr>
          <p:cNvPr id="3" name="Segnaposto contenuto 2">
            <a:extLst>
              <a:ext uri="{FF2B5EF4-FFF2-40B4-BE49-F238E27FC236}">
                <a16:creationId xmlns:a16="http://schemas.microsoft.com/office/drawing/2014/main" id="{06826D7A-F9A4-4DB8-9F41-98E57BD37AE6}"/>
              </a:ext>
            </a:extLst>
          </p:cNvPr>
          <p:cNvSpPr>
            <a:spLocks noGrp="1"/>
          </p:cNvSpPr>
          <p:nvPr>
            <p:ph idx="1"/>
          </p:nvPr>
        </p:nvSpPr>
        <p:spPr/>
        <p:txBody>
          <a:bodyPr>
            <a:normAutofit/>
          </a:bodyPr>
          <a:lstStyle/>
          <a:p>
            <a:pPr marL="0" indent="0" algn="l">
              <a:buNone/>
            </a:pPr>
            <a:r>
              <a:rPr lang="it-IT" sz="1800" b="1" i="0" u="none" strike="noStrike" baseline="0" dirty="0">
                <a:latin typeface="SegoeUI"/>
              </a:rPr>
              <a:t>In quale contesto opera</a:t>
            </a:r>
            <a:r>
              <a:rPr lang="it-IT" sz="1800" b="0" i="0" u="none" strike="noStrike" baseline="0" dirty="0">
                <a:latin typeface="SegoeUI"/>
              </a:rPr>
              <a:t>. Negli Usa l’attività di redazione di scritti su questioni legali è una vera e propria professione, tanto che in alcune università risultano attivati dei corsi specifici, a seguito dei quali è rilasciata la relativa certificazione. Questa tipologia di autori, nell’ambito dell’american </a:t>
            </a:r>
            <a:r>
              <a:rPr lang="it-IT" sz="1800" b="0" i="1" u="none" strike="noStrike" baseline="0" dirty="0">
                <a:latin typeface="SegoeUI,Italic"/>
              </a:rPr>
              <a:t>work</a:t>
            </a:r>
            <a:r>
              <a:rPr lang="it-IT" sz="1800" b="0" i="0" u="none" strike="noStrike" baseline="0" dirty="0">
                <a:latin typeface="SegoeUI"/>
              </a:rPr>
              <a:t>/</a:t>
            </a:r>
            <a:r>
              <a:rPr lang="it-IT" sz="1800" b="0" i="1" u="none" strike="noStrike" baseline="0" dirty="0">
                <a:latin typeface="SegoeUI,Italic"/>
              </a:rPr>
              <a:t>job </a:t>
            </a:r>
            <a:r>
              <a:rPr lang="it-IT" sz="1800" b="0" i="0" u="none" strike="noStrike" baseline="0" dirty="0">
                <a:latin typeface="SegoeUI"/>
              </a:rPr>
              <a:t>attiene alla creazione di contenuti legali da utilizzare in:</a:t>
            </a:r>
          </a:p>
          <a:p>
            <a:pPr algn="l"/>
            <a:r>
              <a:rPr lang="it-IT" sz="1800" b="0" i="0" u="none" strike="noStrike" baseline="0" dirty="0">
                <a:latin typeface="Calibri" panose="020F0502020204030204" pitchFamily="34" charset="0"/>
              </a:rPr>
              <a:t>periodici;</a:t>
            </a:r>
          </a:p>
          <a:p>
            <a:pPr algn="l"/>
            <a:r>
              <a:rPr lang="it-IT" sz="1800" b="0" i="0" u="none" strike="noStrike" baseline="0" dirty="0">
                <a:latin typeface="Calibri" panose="020F0502020204030204" pitchFamily="34" charset="0"/>
              </a:rPr>
              <a:t>romanzi;</a:t>
            </a:r>
          </a:p>
          <a:p>
            <a:pPr algn="l"/>
            <a:r>
              <a:rPr lang="it-IT" sz="1800" b="0" i="0" u="none" strike="noStrike" baseline="0" dirty="0">
                <a:latin typeface="Calibri" panose="020F0502020204030204" pitchFamily="34" charset="0"/>
              </a:rPr>
              <a:t>manuali;</a:t>
            </a:r>
          </a:p>
          <a:p>
            <a:pPr algn="l"/>
            <a:r>
              <a:rPr lang="it-IT" sz="1800" b="0" i="1" u="none" strike="noStrike" baseline="0" dirty="0">
                <a:latin typeface="Calibri,Italic"/>
              </a:rPr>
              <a:t>web site </a:t>
            </a:r>
            <a:r>
              <a:rPr lang="it-IT" sz="1800" b="0" i="0" u="none" strike="noStrike" baseline="0" dirty="0">
                <a:latin typeface="Calibri" panose="020F0502020204030204" pitchFamily="34" charset="0"/>
              </a:rPr>
              <a:t>e </a:t>
            </a:r>
            <a:r>
              <a:rPr lang="it-IT" sz="1800" b="0" i="1" u="none" strike="noStrike" baseline="0" dirty="0">
                <a:latin typeface="Calibri,Italic"/>
              </a:rPr>
              <a:t>blog</a:t>
            </a:r>
            <a:r>
              <a:rPr lang="it-IT" sz="1800" b="0" i="0" u="none" strike="noStrike" baseline="0" dirty="0">
                <a:latin typeface="Calibri" panose="020F0502020204030204" pitchFamily="34" charset="0"/>
              </a:rPr>
              <a:t>;</a:t>
            </a:r>
          </a:p>
          <a:p>
            <a:pPr algn="l"/>
            <a:r>
              <a:rPr lang="it-IT" sz="1800" b="0" i="0" u="none" strike="noStrike" baseline="0" dirty="0">
                <a:latin typeface="Calibri" panose="020F0502020204030204" pitchFamily="34" charset="0"/>
              </a:rPr>
              <a:t>atti giudiziari;</a:t>
            </a:r>
          </a:p>
          <a:p>
            <a:pPr algn="l"/>
            <a:r>
              <a:rPr lang="it-IT" sz="1800" b="0" i="0" u="none" strike="noStrike" baseline="0" dirty="0">
                <a:latin typeface="Calibri" panose="020F0502020204030204" pitchFamily="34" charset="0"/>
              </a:rPr>
              <a:t>contratti.</a:t>
            </a:r>
          </a:p>
        </p:txBody>
      </p:sp>
      <p:sp>
        <p:nvSpPr>
          <p:cNvPr id="4" name="Segnaposto data 3">
            <a:extLst>
              <a:ext uri="{FF2B5EF4-FFF2-40B4-BE49-F238E27FC236}">
                <a16:creationId xmlns:a16="http://schemas.microsoft.com/office/drawing/2014/main" id="{B17D4B6E-4499-48D6-8B4F-ACF14A858628}"/>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3959163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21245D-5B17-4309-9E3B-837B822A1717}"/>
              </a:ext>
            </a:extLst>
          </p:cNvPr>
          <p:cNvSpPr>
            <a:spLocks noGrp="1"/>
          </p:cNvSpPr>
          <p:nvPr>
            <p:ph type="title"/>
          </p:nvPr>
        </p:nvSpPr>
        <p:spPr/>
        <p:txBody>
          <a:bodyPr/>
          <a:lstStyle/>
          <a:p>
            <a:pPr algn="ctr"/>
            <a:r>
              <a:rPr lang="it-IT" b="1" dirty="0" err="1">
                <a:solidFill>
                  <a:srgbClr val="0070C0"/>
                </a:solidFill>
              </a:rPr>
              <a:t>legal</a:t>
            </a:r>
            <a:r>
              <a:rPr lang="it-IT" b="1" dirty="0">
                <a:solidFill>
                  <a:srgbClr val="0070C0"/>
                </a:solidFill>
              </a:rPr>
              <a:t> </a:t>
            </a:r>
            <a:r>
              <a:rPr lang="it-IT" b="1" dirty="0" err="1">
                <a:solidFill>
                  <a:srgbClr val="0070C0"/>
                </a:solidFill>
              </a:rPr>
              <a:t>content</a:t>
            </a:r>
            <a:r>
              <a:rPr lang="it-IT" b="1" dirty="0">
                <a:solidFill>
                  <a:srgbClr val="0070C0"/>
                </a:solidFill>
              </a:rPr>
              <a:t> writer</a:t>
            </a:r>
          </a:p>
        </p:txBody>
      </p:sp>
      <p:sp>
        <p:nvSpPr>
          <p:cNvPr id="3" name="Segnaposto contenuto 2">
            <a:extLst>
              <a:ext uri="{FF2B5EF4-FFF2-40B4-BE49-F238E27FC236}">
                <a16:creationId xmlns:a16="http://schemas.microsoft.com/office/drawing/2014/main" id="{B4B91A1B-6C60-4C74-82C1-DDB7BAB2F1C6}"/>
              </a:ext>
            </a:extLst>
          </p:cNvPr>
          <p:cNvSpPr>
            <a:spLocks noGrp="1"/>
          </p:cNvSpPr>
          <p:nvPr>
            <p:ph idx="1"/>
          </p:nvPr>
        </p:nvSpPr>
        <p:spPr>
          <a:xfrm>
            <a:off x="942561" y="2374300"/>
            <a:ext cx="10058400" cy="3849624"/>
          </a:xfrm>
        </p:spPr>
        <p:txBody>
          <a:bodyPr>
            <a:normAutofit/>
          </a:bodyPr>
          <a:lstStyle/>
          <a:p>
            <a:pPr marL="0" indent="0" algn="l">
              <a:buNone/>
            </a:pPr>
            <a:r>
              <a:rPr lang="it-IT" sz="1800" b="1" i="0" u="none" strike="noStrike" baseline="0" dirty="0">
                <a:solidFill>
                  <a:srgbClr val="FF0000"/>
                </a:solidFill>
                <a:latin typeface="SegoeUI"/>
              </a:rPr>
              <a:t>Cosa fa</a:t>
            </a:r>
          </a:p>
          <a:p>
            <a:pPr marL="0" indent="0" algn="just">
              <a:buNone/>
            </a:pPr>
            <a:r>
              <a:rPr lang="it-IT" sz="1800" b="0" i="0" u="none" strike="noStrike" baseline="0" dirty="0">
                <a:latin typeface="SegoeUI"/>
              </a:rPr>
              <a:t>E’ uno scrittore/autore di contenuti legali. Se è incaricato alla gestione di un </a:t>
            </a:r>
            <a:r>
              <a:rPr lang="it-IT" sz="1800" b="0" i="1" u="none" strike="noStrike" baseline="0" dirty="0">
                <a:latin typeface="SegoeUI,Italic"/>
              </a:rPr>
              <a:t>blog</a:t>
            </a:r>
            <a:r>
              <a:rPr lang="it-IT" sz="1800" b="0" i="0" u="none" strike="noStrike" baseline="0" dirty="0">
                <a:latin typeface="SegoeUI"/>
              </a:rPr>
              <a:t>, ad esempio, potrebbe essere chiamato a redigere contenuti informali accattivanti e creativi, mentre un periodico (cartaceo o </a:t>
            </a:r>
            <a:r>
              <a:rPr lang="it-IT" sz="1800" b="0" i="1" u="none" strike="noStrike" baseline="0" dirty="0">
                <a:latin typeface="SegoeUI,Italic"/>
              </a:rPr>
              <a:t>online</a:t>
            </a:r>
            <a:r>
              <a:rPr lang="it-IT" sz="1800" b="0" i="0" u="none" strike="noStrike" baseline="0" dirty="0">
                <a:latin typeface="SegoeUI"/>
              </a:rPr>
              <a:t>) potrebbe richiedere una scrittura formale su argomenti di più stretta attualità normativa o giudiziaria. Dall’analisi della professione in questione, nell’ambiente americano, emerge che società, agenzie ed uffici legali si basano generalmente su modelli e altre guide di scrittura (ad esempio, manuali), al fine di facilitare la stesura del contratto, tuttavia spesso si avvalgono dell’opera degli scrittori legali per redigere contenuti più specifico oppure originali (per testamenti, contratti, lettere, contratti di locazione, accordi di composizione e altri documenti di contenzioso).</a:t>
            </a:r>
            <a:endParaRPr lang="it-IT" dirty="0"/>
          </a:p>
        </p:txBody>
      </p:sp>
      <p:sp>
        <p:nvSpPr>
          <p:cNvPr id="4" name="Segnaposto data 3">
            <a:extLst>
              <a:ext uri="{FF2B5EF4-FFF2-40B4-BE49-F238E27FC236}">
                <a16:creationId xmlns:a16="http://schemas.microsoft.com/office/drawing/2014/main" id="{B6C4C334-02A5-4D0E-B2D1-735E466B0713}"/>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399046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77912-4EAE-4465-BC08-E88AAE5F2B11}"/>
              </a:ext>
            </a:extLst>
          </p:cNvPr>
          <p:cNvSpPr>
            <a:spLocks noGrp="1"/>
          </p:cNvSpPr>
          <p:nvPr>
            <p:ph type="title"/>
          </p:nvPr>
        </p:nvSpPr>
        <p:spPr/>
        <p:txBody>
          <a:bodyPr/>
          <a:lstStyle/>
          <a:p>
            <a:pPr algn="ctr"/>
            <a:r>
              <a:rPr lang="it-IT" b="1" dirty="0" err="1">
                <a:solidFill>
                  <a:srgbClr val="0070C0"/>
                </a:solidFill>
              </a:rPr>
              <a:t>legal</a:t>
            </a:r>
            <a:r>
              <a:rPr lang="it-IT" b="1" dirty="0">
                <a:solidFill>
                  <a:srgbClr val="0070C0"/>
                </a:solidFill>
              </a:rPr>
              <a:t> </a:t>
            </a:r>
            <a:r>
              <a:rPr lang="it-IT" b="1" dirty="0" err="1">
                <a:solidFill>
                  <a:srgbClr val="0070C0"/>
                </a:solidFill>
              </a:rPr>
              <a:t>content</a:t>
            </a:r>
            <a:r>
              <a:rPr lang="it-IT" b="1" dirty="0">
                <a:solidFill>
                  <a:srgbClr val="0070C0"/>
                </a:solidFill>
              </a:rPr>
              <a:t> writer</a:t>
            </a:r>
          </a:p>
        </p:txBody>
      </p:sp>
      <p:graphicFrame>
        <p:nvGraphicFramePr>
          <p:cNvPr id="5" name="Segnaposto contenuto 4">
            <a:extLst>
              <a:ext uri="{FF2B5EF4-FFF2-40B4-BE49-F238E27FC236}">
                <a16:creationId xmlns:a16="http://schemas.microsoft.com/office/drawing/2014/main" id="{87EF04BA-EF04-47BF-8670-BFF7842F97F7}"/>
              </a:ext>
            </a:extLst>
          </p:cNvPr>
          <p:cNvGraphicFramePr>
            <a:graphicFrameLocks noGrp="1"/>
          </p:cNvGraphicFramePr>
          <p:nvPr>
            <p:ph idx="1"/>
            <p:extLst>
              <p:ext uri="{D42A27DB-BD31-4B8C-83A1-F6EECF244321}">
                <p14:modId xmlns:p14="http://schemas.microsoft.com/office/powerpoint/2010/main" val="795653174"/>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a:extLst>
              <a:ext uri="{FF2B5EF4-FFF2-40B4-BE49-F238E27FC236}">
                <a16:creationId xmlns:a16="http://schemas.microsoft.com/office/drawing/2014/main" id="{F3A101BA-B900-4597-A2F5-FF25745E9A7E}"/>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15229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15883-0B0B-4751-9980-FE302770D9DE}"/>
              </a:ext>
            </a:extLst>
          </p:cNvPr>
          <p:cNvSpPr>
            <a:spLocks noGrp="1"/>
          </p:cNvSpPr>
          <p:nvPr>
            <p:ph type="title"/>
          </p:nvPr>
        </p:nvSpPr>
        <p:spPr/>
        <p:txBody>
          <a:bodyPr/>
          <a:lstStyle/>
          <a:p>
            <a:pPr algn="ctr"/>
            <a:r>
              <a:rPr lang="it-IT" b="1" dirty="0" err="1">
                <a:solidFill>
                  <a:srgbClr val="0070C0"/>
                </a:solidFill>
              </a:rPr>
              <a:t>legal</a:t>
            </a:r>
            <a:r>
              <a:rPr lang="it-IT" b="1" dirty="0">
                <a:solidFill>
                  <a:srgbClr val="0070C0"/>
                </a:solidFill>
              </a:rPr>
              <a:t> </a:t>
            </a:r>
            <a:r>
              <a:rPr lang="it-IT" b="1" dirty="0" err="1">
                <a:solidFill>
                  <a:srgbClr val="0070C0"/>
                </a:solidFill>
              </a:rPr>
              <a:t>content</a:t>
            </a:r>
            <a:r>
              <a:rPr lang="it-IT" b="1" dirty="0">
                <a:solidFill>
                  <a:srgbClr val="0070C0"/>
                </a:solidFill>
              </a:rPr>
              <a:t> writer</a:t>
            </a:r>
          </a:p>
        </p:txBody>
      </p:sp>
      <p:sp>
        <p:nvSpPr>
          <p:cNvPr id="3" name="Segnaposto contenuto 2">
            <a:extLst>
              <a:ext uri="{FF2B5EF4-FFF2-40B4-BE49-F238E27FC236}">
                <a16:creationId xmlns:a16="http://schemas.microsoft.com/office/drawing/2014/main" id="{2782CD34-8D77-44C0-BC52-BE98F78C2F59}"/>
              </a:ext>
            </a:extLst>
          </p:cNvPr>
          <p:cNvSpPr>
            <a:spLocks noGrp="1"/>
          </p:cNvSpPr>
          <p:nvPr>
            <p:ph idx="1"/>
          </p:nvPr>
        </p:nvSpPr>
        <p:spPr/>
        <p:txBody>
          <a:bodyPr>
            <a:normAutofit fontScale="55000" lnSpcReduction="20000"/>
          </a:bodyPr>
          <a:lstStyle/>
          <a:p>
            <a:pPr marL="0" indent="0" algn="ctr">
              <a:buNone/>
            </a:pPr>
            <a:r>
              <a:rPr lang="it-IT" b="1" dirty="0" err="1">
                <a:solidFill>
                  <a:srgbClr val="00B050"/>
                </a:solidFill>
              </a:rPr>
              <a:t>D.Lgs.</a:t>
            </a:r>
            <a:r>
              <a:rPr lang="it-IT" b="1" dirty="0">
                <a:solidFill>
                  <a:srgbClr val="00B050"/>
                </a:solidFill>
              </a:rPr>
              <a:t> 30 giugno 2003, n. 196 (Codice della privacy) Testo in vigore dal 19 settembre 2018</a:t>
            </a:r>
          </a:p>
          <a:p>
            <a:pPr marL="0" indent="0" algn="ctr">
              <a:buNone/>
            </a:pPr>
            <a:r>
              <a:rPr lang="it-IT" b="1" dirty="0">
                <a:solidFill>
                  <a:srgbClr val="00B050"/>
                </a:solidFill>
              </a:rPr>
              <a:t>Articolo 52 - Dati identificativi degli interessati</a:t>
            </a:r>
          </a:p>
          <a:p>
            <a:pPr marL="342900" indent="-342900">
              <a:buAutoNum type="arabicPeriod"/>
            </a:pPr>
            <a:r>
              <a:rPr lang="it-IT" dirty="0"/>
              <a:t>Fermo restando quanto previsto dalle disposizioni concernenti la redazione e il contenuto di sentenze e di altri provvedimenti giurisdizionali dell'autorità giudiziaria di ogni ordine e grado, l'interessato può chiedere per motivi legittimi, con richiesta depositata nella cancelleria o segreteria dell'ufficio che procede prima che sia definito il relativo grado di giudizio, che sia apposta a cura della medesima cancelleria o segreteria, sull'originale della sentenza o del provvedimento, un'annotazione volta a precludere, in caso di riproduzione della sentenza o provvedimento in qualsiasi forma, l'indicazione delle generalità e di altri dati identificativi del medesimo interessato riportati sulla sentenza o provvedimento. </a:t>
            </a:r>
          </a:p>
          <a:p>
            <a:pPr marL="342900" indent="-342900">
              <a:buAutoNum type="arabicPeriod"/>
            </a:pPr>
            <a:r>
              <a:rPr lang="it-IT" dirty="0"/>
              <a:t>Sulla richiesta di cui al comma 1 provvede in calce con decreto, senza ulteriori formalità, l'autorità che pronuncia la sentenza o adotta il provvedimento. La medesima autorità può disporre d'ufficio che sia apposta l'annotazione di cui al comma 1, a tutela dei diritti o della dignità degli interessati.</a:t>
            </a:r>
          </a:p>
          <a:p>
            <a:pPr marL="342900" indent="-342900">
              <a:buAutoNum type="arabicPeriod"/>
            </a:pPr>
            <a:r>
              <a:rPr lang="it-IT" dirty="0"/>
              <a:t>Nei casi di cui ai commi 1 e 2, all'atto del deposito della sentenza o provvedimento, </a:t>
            </a:r>
            <a:r>
              <a:rPr lang="it-IT" dirty="0">
                <a:highlight>
                  <a:srgbClr val="00FFFF"/>
                </a:highlight>
              </a:rPr>
              <a:t>la cancelleria o segreteria vi appone e sottoscrive anche con timbro la seguente annotazione, recante l'indicazione degli estremi del presente articolo: "In caso di diffusione omettere le generalità e gli altri dati identificativi di......"</a:t>
            </a:r>
            <a:r>
              <a:rPr lang="it-IT" dirty="0"/>
              <a:t>.</a:t>
            </a:r>
          </a:p>
          <a:p>
            <a:pPr marL="342900" indent="-342900">
              <a:buAutoNum type="arabicPeriod"/>
            </a:pPr>
            <a:r>
              <a:rPr lang="it-IT" dirty="0">
                <a:highlight>
                  <a:srgbClr val="FF00FF"/>
                </a:highlight>
              </a:rPr>
              <a:t>In caso di diffusione anche da parte di terzi di sentenze o di altri provvedimenti recanti l'annotazione di cui al comma 2, o delle relative massime giuridiche, è omessa l'indicazione delle generalità e degli altri dati identificativi dell'interessato.</a:t>
            </a:r>
          </a:p>
          <a:p>
            <a:pPr marL="342900" indent="-342900">
              <a:buAutoNum type="arabicPeriod"/>
            </a:pPr>
            <a:r>
              <a:rPr lang="it-IT" dirty="0"/>
              <a:t>Fermo restando quanto previsto dall'articolo 734 bis del codice penale relativamente alle persone offese da atti di violenza sessuale, chiunque diffonde sentenze o altri provvedimenti giurisdizionali dell'autorità giudiziaria di ogni ordine e grado è tenuto ad omettere in ogni caso, anche in mancanza dell'annotazione di cui al comma 2, le generalità, altri dati identificativi o altri dati anche relativi a terzi dai quali può desumersi anche indirettamente l'identità di minori, oppure delle parti nei procedimenti in materia di rapporti di famiglia e di stato delle persone.</a:t>
            </a:r>
          </a:p>
          <a:p>
            <a:pPr marL="342900" indent="-342900">
              <a:buAutoNum type="arabicPeriod"/>
            </a:pPr>
            <a:r>
              <a:rPr lang="it-IT" dirty="0"/>
              <a:t>Le disposizioni di cui al presente articolo si applicano anche in caso di deposito di lodo ai sensi dell'articolo 825 del codice di procedura civile. La parte può formulare agli arbitri la richiesta di cui al comma 1 prima della pronuncia del lodo e gli arbitri appongono sul lodo l'annotazione di cui al comma 3, anche ai sensi del comma 2. Il collegio arbitrale costituito presso la camera arbitrale per i lavori pubblici ai sensi dell'articolo 209 del Codice dei contratti pubblici di cui al decreto legislativo 18 aprile 2016, n. 50, provvede in modo analogo in caso di richiesta di una parte. </a:t>
            </a:r>
          </a:p>
          <a:p>
            <a:pPr marL="342900" indent="-342900">
              <a:buAutoNum type="arabicPeriod"/>
            </a:pPr>
            <a:r>
              <a:rPr lang="it-IT" dirty="0"/>
              <a:t>Fuori dei casi indicati nel presente articolo è ammessa la diffusione in ogni forma del contenuto anche integrale di sentenze e di altri provvedimenti giurisdizionali.</a:t>
            </a:r>
          </a:p>
        </p:txBody>
      </p:sp>
      <p:sp>
        <p:nvSpPr>
          <p:cNvPr id="4" name="Segnaposto data 3">
            <a:extLst>
              <a:ext uri="{FF2B5EF4-FFF2-40B4-BE49-F238E27FC236}">
                <a16:creationId xmlns:a16="http://schemas.microsoft.com/office/drawing/2014/main" id="{C1A658B1-ACCD-4917-8914-140B11F30D43}"/>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400541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DF25D40-9347-40F8-A00D-3C38A58539A3}"/>
              </a:ext>
            </a:extLst>
          </p:cNvPr>
          <p:cNvSpPr>
            <a:spLocks noGrp="1"/>
          </p:cNvSpPr>
          <p:nvPr>
            <p:ph type="dt" sz="half" idx="10"/>
          </p:nvPr>
        </p:nvSpPr>
        <p:spPr/>
        <p:txBody>
          <a:bodyPr vert="horz" lIns="91440" tIns="45720" rIns="91440" bIns="45720" rtlCol="0" anchor="b">
            <a:normAutofit/>
          </a:bodyPr>
          <a:lstStyle/>
          <a:p>
            <a:pPr>
              <a:spcAft>
                <a:spcPts val="600"/>
              </a:spcAft>
            </a:pPr>
            <a:fld id="{4D9F376C-F698-4333-9878-8CD80B2B39D3}" type="datetime1">
              <a:rPr lang="it-IT" smtClean="0"/>
              <a:pPr>
                <a:spcAft>
                  <a:spcPts val="600"/>
                </a:spcAft>
              </a:pPr>
              <a:t>24/02/2021</a:t>
            </a:fld>
            <a:endParaRPr lang="en-US"/>
          </a:p>
        </p:txBody>
      </p:sp>
      <p:sp>
        <p:nvSpPr>
          <p:cNvPr id="10" name="Title 3">
            <a:extLst>
              <a:ext uri="{FF2B5EF4-FFF2-40B4-BE49-F238E27FC236}">
                <a16:creationId xmlns:a16="http://schemas.microsoft.com/office/drawing/2014/main" id="{693616DE-CC0F-4129-9FFC-78208E03EAE9}"/>
              </a:ext>
            </a:extLst>
          </p:cNvPr>
          <p:cNvSpPr>
            <a:spLocks noGrp="1"/>
          </p:cNvSpPr>
          <p:nvPr>
            <p:ph type="title"/>
          </p:nvPr>
        </p:nvSpPr>
        <p:spPr>
          <a:xfrm>
            <a:off x="8338930" y="563747"/>
            <a:ext cx="3283094" cy="2670468"/>
          </a:xfrm>
        </p:spPr>
        <p:txBody>
          <a:bodyPr/>
          <a:lstStyle/>
          <a:p>
            <a:pPr algn="ctr"/>
            <a:r>
              <a:rPr lang="en-US" b="1" dirty="0" err="1">
                <a:solidFill>
                  <a:schemeClr val="accent1">
                    <a:lumMod val="60000"/>
                    <a:lumOff val="40000"/>
                  </a:schemeClr>
                </a:solidFill>
              </a:rPr>
              <a:t>Nuove</a:t>
            </a:r>
            <a:r>
              <a:rPr lang="en-US" b="1" dirty="0">
                <a:solidFill>
                  <a:schemeClr val="accent1">
                    <a:lumMod val="60000"/>
                    <a:lumOff val="40000"/>
                  </a:schemeClr>
                </a:solidFill>
              </a:rPr>
              <a:t> </a:t>
            </a:r>
            <a:r>
              <a:rPr lang="en-US" b="1" dirty="0" err="1">
                <a:solidFill>
                  <a:schemeClr val="accent1">
                    <a:lumMod val="60000"/>
                    <a:lumOff val="40000"/>
                  </a:schemeClr>
                </a:solidFill>
              </a:rPr>
              <a:t>professionalità</a:t>
            </a:r>
            <a:r>
              <a:rPr lang="en-US" b="1" dirty="0">
                <a:solidFill>
                  <a:schemeClr val="accent1">
                    <a:lumMod val="60000"/>
                    <a:lumOff val="40000"/>
                  </a:schemeClr>
                </a:solidFill>
              </a:rPr>
              <a:t> “communicative”</a:t>
            </a:r>
            <a:br>
              <a:rPr lang="en-US" b="1" dirty="0">
                <a:solidFill>
                  <a:schemeClr val="accent1">
                    <a:lumMod val="60000"/>
                    <a:lumOff val="40000"/>
                  </a:schemeClr>
                </a:solidFill>
              </a:rPr>
            </a:br>
            <a:r>
              <a:rPr lang="en-US" b="1" dirty="0" err="1">
                <a:solidFill>
                  <a:schemeClr val="accent1">
                    <a:lumMod val="60000"/>
                    <a:lumOff val="40000"/>
                  </a:schemeClr>
                </a:solidFill>
              </a:rPr>
              <a:t>nell’ambito</a:t>
            </a:r>
            <a:r>
              <a:rPr lang="en-US" b="1" dirty="0">
                <a:solidFill>
                  <a:schemeClr val="accent1">
                    <a:lumMod val="60000"/>
                    <a:lumOff val="40000"/>
                  </a:schemeClr>
                </a:solidFill>
              </a:rPr>
              <a:t> </a:t>
            </a:r>
            <a:r>
              <a:rPr lang="en-US" b="1" dirty="0" err="1">
                <a:solidFill>
                  <a:schemeClr val="accent1">
                    <a:lumMod val="60000"/>
                    <a:lumOff val="40000"/>
                  </a:schemeClr>
                </a:solidFill>
              </a:rPr>
              <a:t>dell’AVVOCATO</a:t>
            </a:r>
            <a:r>
              <a:rPr lang="en-US" b="1" dirty="0">
                <a:solidFill>
                  <a:schemeClr val="accent1">
                    <a:lumMod val="60000"/>
                    <a:lumOff val="40000"/>
                  </a:schemeClr>
                </a:solidFill>
              </a:rPr>
              <a:t> 4.0</a:t>
            </a:r>
          </a:p>
        </p:txBody>
      </p:sp>
      <p:sp>
        <p:nvSpPr>
          <p:cNvPr id="4" name="CasellaDiTesto 3">
            <a:extLst>
              <a:ext uri="{FF2B5EF4-FFF2-40B4-BE49-F238E27FC236}">
                <a16:creationId xmlns:a16="http://schemas.microsoft.com/office/drawing/2014/main" id="{E1ADCB46-A995-4614-B8EB-BCCC8C0A56D0}"/>
              </a:ext>
            </a:extLst>
          </p:cNvPr>
          <p:cNvSpPr txBox="1"/>
          <p:nvPr/>
        </p:nvSpPr>
        <p:spPr>
          <a:xfrm>
            <a:off x="8477250" y="3683876"/>
            <a:ext cx="3144774" cy="2670468"/>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Autofit/>
          </a:bodyPr>
          <a:lstStyle/>
          <a:p>
            <a:pPr algn="ctr">
              <a:lnSpc>
                <a:spcPct val="110000"/>
              </a:lnSpc>
              <a:spcBef>
                <a:spcPts val="800"/>
              </a:spcBef>
              <a:buClr>
                <a:schemeClr val="tx1">
                  <a:lumMod val="85000"/>
                  <a:lumOff val="15000"/>
                </a:schemeClr>
              </a:buClr>
            </a:pPr>
            <a:r>
              <a:rPr lang="it-IT" sz="2200" b="1" kern="1200" dirty="0">
                <a:solidFill>
                  <a:srgbClr val="00B050"/>
                </a:solidFill>
                <a:effectLst/>
                <a:latin typeface="+mn-lt"/>
                <a:ea typeface="+mn-ea"/>
                <a:cs typeface="+mn-cs"/>
              </a:rPr>
              <a:t>esperto in </a:t>
            </a:r>
            <a:r>
              <a:rPr lang="it-IT" sz="2200" b="1" kern="1200" dirty="0" err="1">
                <a:solidFill>
                  <a:srgbClr val="00B050"/>
                </a:solidFill>
                <a:effectLst/>
                <a:latin typeface="+mn-lt"/>
                <a:ea typeface="+mn-ea"/>
                <a:cs typeface="+mn-cs"/>
              </a:rPr>
              <a:t>legal</a:t>
            </a:r>
            <a:r>
              <a:rPr lang="it-IT" sz="2200" b="1" kern="1200" dirty="0">
                <a:solidFill>
                  <a:srgbClr val="00B050"/>
                </a:solidFill>
                <a:effectLst/>
                <a:latin typeface="+mn-lt"/>
                <a:ea typeface="+mn-ea"/>
                <a:cs typeface="+mn-cs"/>
              </a:rPr>
              <a:t> </a:t>
            </a:r>
            <a:r>
              <a:rPr lang="it-IT" sz="2200" b="1" kern="1200" dirty="0" err="1">
                <a:solidFill>
                  <a:srgbClr val="00B050"/>
                </a:solidFill>
                <a:effectLst/>
                <a:latin typeface="+mn-lt"/>
                <a:ea typeface="+mn-ea"/>
                <a:cs typeface="+mn-cs"/>
              </a:rPr>
              <a:t>communication</a:t>
            </a:r>
            <a:endParaRPr lang="it-IT" sz="2200" b="1" kern="1200" dirty="0">
              <a:solidFill>
                <a:srgbClr val="00B050"/>
              </a:solidFill>
              <a:effectLst/>
              <a:latin typeface="+mn-lt"/>
              <a:ea typeface="+mn-ea"/>
              <a:cs typeface="+mn-cs"/>
            </a:endParaRPr>
          </a:p>
          <a:p>
            <a:pPr algn="ctr">
              <a:lnSpc>
                <a:spcPct val="110000"/>
              </a:lnSpc>
              <a:spcBef>
                <a:spcPts val="800"/>
              </a:spcBef>
              <a:buClr>
                <a:schemeClr val="tx1">
                  <a:lumMod val="85000"/>
                  <a:lumOff val="15000"/>
                </a:schemeClr>
              </a:buClr>
            </a:pPr>
            <a:r>
              <a:rPr lang="it-IT" sz="2200" b="1" kern="1200" dirty="0" err="1">
                <a:solidFill>
                  <a:srgbClr val="FFFF00"/>
                </a:solidFill>
                <a:effectLst/>
                <a:latin typeface="+mn-lt"/>
                <a:ea typeface="+mn-ea"/>
                <a:cs typeface="+mn-cs"/>
              </a:rPr>
              <a:t>legal</a:t>
            </a:r>
            <a:r>
              <a:rPr lang="it-IT" sz="2200" b="1" kern="1200" dirty="0">
                <a:solidFill>
                  <a:srgbClr val="FFFF00"/>
                </a:solidFill>
                <a:effectLst/>
                <a:latin typeface="+mn-lt"/>
                <a:ea typeface="+mn-ea"/>
                <a:cs typeface="+mn-cs"/>
              </a:rPr>
              <a:t> marketer</a:t>
            </a:r>
          </a:p>
          <a:p>
            <a:pPr algn="ctr">
              <a:lnSpc>
                <a:spcPct val="110000"/>
              </a:lnSpc>
              <a:spcBef>
                <a:spcPts val="800"/>
              </a:spcBef>
              <a:buClr>
                <a:schemeClr val="tx1">
                  <a:lumMod val="85000"/>
                  <a:lumOff val="15000"/>
                </a:schemeClr>
              </a:buClr>
            </a:pPr>
            <a:r>
              <a:rPr lang="it-IT" sz="2200" b="1" kern="1200" dirty="0" err="1">
                <a:solidFill>
                  <a:srgbClr val="0070C0"/>
                </a:solidFill>
                <a:effectLst/>
                <a:latin typeface="+mn-lt"/>
                <a:ea typeface="+mn-ea"/>
                <a:cs typeface="+mn-cs"/>
              </a:rPr>
              <a:t>legal</a:t>
            </a:r>
            <a:r>
              <a:rPr lang="it-IT" sz="2200" b="1" kern="1200" dirty="0">
                <a:solidFill>
                  <a:srgbClr val="0070C0"/>
                </a:solidFill>
                <a:effectLst/>
                <a:latin typeface="+mn-lt"/>
                <a:ea typeface="+mn-ea"/>
                <a:cs typeface="+mn-cs"/>
              </a:rPr>
              <a:t> </a:t>
            </a:r>
            <a:r>
              <a:rPr lang="it-IT" sz="2200" b="1" kern="1200" dirty="0" err="1">
                <a:solidFill>
                  <a:srgbClr val="0070C0"/>
                </a:solidFill>
                <a:effectLst/>
                <a:latin typeface="+mn-lt"/>
                <a:ea typeface="+mn-ea"/>
                <a:cs typeface="+mn-cs"/>
              </a:rPr>
              <a:t>content</a:t>
            </a:r>
            <a:r>
              <a:rPr lang="it-IT" sz="2200" b="1" kern="1200" dirty="0">
                <a:solidFill>
                  <a:srgbClr val="0070C0"/>
                </a:solidFill>
                <a:effectLst/>
                <a:latin typeface="+mn-lt"/>
                <a:ea typeface="+mn-ea"/>
                <a:cs typeface="+mn-cs"/>
              </a:rPr>
              <a:t> writer</a:t>
            </a:r>
          </a:p>
          <a:p>
            <a:pPr algn="ctr">
              <a:lnSpc>
                <a:spcPct val="110000"/>
              </a:lnSpc>
              <a:spcBef>
                <a:spcPts val="800"/>
              </a:spcBef>
              <a:buClr>
                <a:schemeClr val="tx1">
                  <a:lumMod val="85000"/>
                  <a:lumOff val="15000"/>
                </a:schemeClr>
              </a:buClr>
            </a:pPr>
            <a:r>
              <a:rPr lang="it-IT" sz="2200" b="1" kern="1200" dirty="0" err="1">
                <a:solidFill>
                  <a:srgbClr val="A60A8C"/>
                </a:solidFill>
                <a:effectLst/>
                <a:latin typeface="+mn-lt"/>
                <a:ea typeface="+mn-ea"/>
                <a:cs typeface="+mn-cs"/>
              </a:rPr>
              <a:t>legal</a:t>
            </a:r>
            <a:r>
              <a:rPr lang="it-IT" sz="2200" b="1" kern="1200" dirty="0">
                <a:solidFill>
                  <a:srgbClr val="A60A8C"/>
                </a:solidFill>
                <a:effectLst/>
                <a:latin typeface="+mn-lt"/>
                <a:ea typeface="+mn-ea"/>
                <a:cs typeface="+mn-cs"/>
              </a:rPr>
              <a:t> </a:t>
            </a:r>
            <a:r>
              <a:rPr lang="it-IT" sz="2200" b="1" kern="1200" dirty="0" err="1">
                <a:solidFill>
                  <a:srgbClr val="A60A8C"/>
                </a:solidFill>
                <a:effectLst/>
                <a:latin typeface="+mn-lt"/>
                <a:ea typeface="+mn-ea"/>
                <a:cs typeface="+mn-cs"/>
              </a:rPr>
              <a:t>journalist</a:t>
            </a:r>
            <a:endParaRPr lang="it-IT" sz="2200" b="1" kern="1200" dirty="0">
              <a:solidFill>
                <a:srgbClr val="A60A8C"/>
              </a:solidFill>
              <a:effectLst/>
              <a:latin typeface="+mn-lt"/>
              <a:ea typeface="+mn-ea"/>
              <a:cs typeface="+mn-cs"/>
            </a:endParaRPr>
          </a:p>
        </p:txBody>
      </p:sp>
      <p:pic>
        <p:nvPicPr>
          <p:cNvPr id="5" name="Immagine 4" descr="Mano con un martelletto">
            <a:extLst>
              <a:ext uri="{FF2B5EF4-FFF2-40B4-BE49-F238E27FC236}">
                <a16:creationId xmlns:a16="http://schemas.microsoft.com/office/drawing/2014/main" id="{F9BDF822-3E2A-4DF4-97C4-BABAE10C8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136" y="1224341"/>
            <a:ext cx="6810164" cy="4540470"/>
          </a:xfrm>
          <a:prstGeom prst="rect">
            <a:avLst/>
          </a:prstGeom>
        </p:spPr>
      </p:pic>
    </p:spTree>
    <p:extLst>
      <p:ext uri="{BB962C8B-B14F-4D97-AF65-F5344CB8AC3E}">
        <p14:creationId xmlns:p14="http://schemas.microsoft.com/office/powerpoint/2010/main" val="2989449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167C1-E71A-4774-8938-2BC25DC0B2A7}"/>
              </a:ext>
            </a:extLst>
          </p:cNvPr>
          <p:cNvSpPr>
            <a:spLocks noGrp="1"/>
          </p:cNvSpPr>
          <p:nvPr>
            <p:ph type="title"/>
          </p:nvPr>
        </p:nvSpPr>
        <p:spPr>
          <a:xfrm>
            <a:off x="1066800" y="563081"/>
            <a:ext cx="10058400" cy="1371600"/>
          </a:xfrm>
        </p:spPr>
        <p:txBody>
          <a:bodyPr/>
          <a:lstStyle/>
          <a:p>
            <a:pPr algn="ctr"/>
            <a:r>
              <a:rPr lang="it-IT" b="1" dirty="0" err="1">
                <a:solidFill>
                  <a:srgbClr val="FF00FF"/>
                </a:solidFill>
              </a:rPr>
              <a:t>legal</a:t>
            </a:r>
            <a:r>
              <a:rPr lang="it-IT" b="1" dirty="0">
                <a:solidFill>
                  <a:srgbClr val="FF00FF"/>
                </a:solidFill>
              </a:rPr>
              <a:t> </a:t>
            </a:r>
            <a:r>
              <a:rPr lang="it-IT" b="1" dirty="0" err="1">
                <a:solidFill>
                  <a:srgbClr val="FF00FF"/>
                </a:solidFill>
              </a:rPr>
              <a:t>journalist</a:t>
            </a:r>
            <a:endParaRPr lang="it-IT" b="1" dirty="0">
              <a:solidFill>
                <a:srgbClr val="FF00FF"/>
              </a:solidFill>
            </a:endParaRPr>
          </a:p>
        </p:txBody>
      </p:sp>
      <p:sp>
        <p:nvSpPr>
          <p:cNvPr id="3" name="Segnaposto contenuto 2">
            <a:extLst>
              <a:ext uri="{FF2B5EF4-FFF2-40B4-BE49-F238E27FC236}">
                <a16:creationId xmlns:a16="http://schemas.microsoft.com/office/drawing/2014/main" id="{8B7A7A29-5E3D-40FF-86C7-922C0EA8E1A9}"/>
              </a:ext>
            </a:extLst>
          </p:cNvPr>
          <p:cNvSpPr>
            <a:spLocks noGrp="1"/>
          </p:cNvSpPr>
          <p:nvPr>
            <p:ph idx="1"/>
          </p:nvPr>
        </p:nvSpPr>
        <p:spPr/>
        <p:txBody>
          <a:bodyPr>
            <a:normAutofit fontScale="85000" lnSpcReduction="10000"/>
          </a:bodyPr>
          <a:lstStyle/>
          <a:p>
            <a:pPr marL="0" indent="0">
              <a:buNone/>
            </a:pPr>
            <a:r>
              <a:rPr lang="it-IT" b="1" dirty="0">
                <a:solidFill>
                  <a:srgbClr val="FF0000"/>
                </a:solidFill>
              </a:rPr>
              <a:t>Formazione/competenze</a:t>
            </a:r>
          </a:p>
          <a:p>
            <a:pPr marL="0" indent="0">
              <a:buNone/>
            </a:pPr>
            <a:r>
              <a:rPr lang="it-IT" dirty="0"/>
              <a:t>Iscrizione all’albo dei Giornalisti, elenco Pubblicisti</a:t>
            </a:r>
          </a:p>
          <a:p>
            <a:pPr marL="0" indent="0">
              <a:buNone/>
            </a:pPr>
            <a:r>
              <a:rPr lang="it-IT" dirty="0"/>
              <a:t>Con la legge 3 febbraio 1963, n. 69, è stato istituito un ordine professionale, l'Ordine dei giornalisti, al quale sono obbligati ad iscriversi tutti coloro che esercitano l'attività giornalistica, sia come professione sia come attività secondaria (ad esempio, l’avvocato che si occupa di </a:t>
            </a:r>
            <a:r>
              <a:rPr lang="it-IT" dirty="0" err="1"/>
              <a:t>legal</a:t>
            </a:r>
            <a:r>
              <a:rPr lang="it-IT" dirty="0"/>
              <a:t> journalism). </a:t>
            </a:r>
          </a:p>
          <a:p>
            <a:pPr marL="0" indent="0">
              <a:buNone/>
            </a:pPr>
            <a:r>
              <a:rPr lang="it-IT" dirty="0"/>
              <a:t>L'albo dei giornalisti è diviso in due elenchi:</a:t>
            </a:r>
          </a:p>
          <a:p>
            <a:pPr algn="just"/>
            <a:r>
              <a:rPr lang="it-IT" dirty="0"/>
              <a:t>i giornalisti professionisti, cioè coloro che esercitano in modo esclusivo e continuativo la professione di giornalista</a:t>
            </a:r>
          </a:p>
          <a:p>
            <a:pPr algn="just"/>
            <a:r>
              <a:rPr lang="it-IT" dirty="0"/>
              <a:t>i </a:t>
            </a:r>
            <a:r>
              <a:rPr lang="it-IT" b="1" dirty="0">
                <a:solidFill>
                  <a:srgbClr val="FF0000"/>
                </a:solidFill>
              </a:rPr>
              <a:t>giornalisti pubblicisti</a:t>
            </a:r>
            <a:r>
              <a:rPr lang="it-IT" dirty="0"/>
              <a:t>, ovvero coloro che svolgono </a:t>
            </a:r>
            <a:r>
              <a:rPr lang="it-IT" b="1" dirty="0">
                <a:solidFill>
                  <a:srgbClr val="FF0000"/>
                </a:solidFill>
              </a:rPr>
              <a:t>attività giornalistica occasionale e retribuita anche se esercitano altre professioni</a:t>
            </a:r>
            <a:r>
              <a:rPr lang="it-IT" dirty="0"/>
              <a:t> (es. avvocato).</a:t>
            </a:r>
          </a:p>
          <a:p>
            <a:pPr marL="0" indent="0" algn="l">
              <a:buNone/>
            </a:pPr>
            <a:endParaRPr lang="it-IT" b="0" i="0" dirty="0">
              <a:solidFill>
                <a:srgbClr val="202122"/>
              </a:solidFill>
              <a:effectLst/>
              <a:latin typeface="Arial" panose="020B0604020202020204" pitchFamily="34" charset="0"/>
            </a:endParaRPr>
          </a:p>
          <a:p>
            <a:pPr marL="0" indent="0">
              <a:buNone/>
            </a:pPr>
            <a:r>
              <a:rPr lang="it-IT" dirty="0"/>
              <a:t> </a:t>
            </a:r>
          </a:p>
        </p:txBody>
      </p:sp>
      <p:sp>
        <p:nvSpPr>
          <p:cNvPr id="4" name="Segnaposto data 3">
            <a:extLst>
              <a:ext uri="{FF2B5EF4-FFF2-40B4-BE49-F238E27FC236}">
                <a16:creationId xmlns:a16="http://schemas.microsoft.com/office/drawing/2014/main" id="{83D2415D-9D7A-4FC5-8873-1FBF2B01FFD5}"/>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906636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5D0C2A-A6B4-4068-8815-5EFB2D6E485D}"/>
              </a:ext>
            </a:extLst>
          </p:cNvPr>
          <p:cNvSpPr>
            <a:spLocks noGrp="1"/>
          </p:cNvSpPr>
          <p:nvPr>
            <p:ph type="title"/>
          </p:nvPr>
        </p:nvSpPr>
        <p:spPr/>
        <p:txBody>
          <a:bodyPr/>
          <a:lstStyle/>
          <a:p>
            <a:pPr algn="ctr"/>
            <a:r>
              <a:rPr lang="it-IT" b="1" dirty="0" err="1">
                <a:solidFill>
                  <a:srgbClr val="FF00FF"/>
                </a:solidFill>
              </a:rPr>
              <a:t>legal</a:t>
            </a:r>
            <a:r>
              <a:rPr lang="it-IT" b="1" dirty="0">
                <a:solidFill>
                  <a:srgbClr val="FF00FF"/>
                </a:solidFill>
              </a:rPr>
              <a:t> </a:t>
            </a:r>
            <a:r>
              <a:rPr lang="it-IT" b="1" dirty="0" err="1">
                <a:solidFill>
                  <a:srgbClr val="FF00FF"/>
                </a:solidFill>
              </a:rPr>
              <a:t>journalist</a:t>
            </a:r>
            <a:endParaRPr lang="it-IT" b="1" dirty="0">
              <a:solidFill>
                <a:srgbClr val="FF00FF"/>
              </a:solidFill>
            </a:endParaRPr>
          </a:p>
        </p:txBody>
      </p:sp>
      <p:sp>
        <p:nvSpPr>
          <p:cNvPr id="3" name="Segnaposto contenuto 2">
            <a:extLst>
              <a:ext uri="{FF2B5EF4-FFF2-40B4-BE49-F238E27FC236}">
                <a16:creationId xmlns:a16="http://schemas.microsoft.com/office/drawing/2014/main" id="{BE7D088E-6338-497D-BDC3-E702F69C69CB}"/>
              </a:ext>
            </a:extLst>
          </p:cNvPr>
          <p:cNvSpPr>
            <a:spLocks noGrp="1"/>
          </p:cNvSpPr>
          <p:nvPr>
            <p:ph idx="1"/>
          </p:nvPr>
        </p:nvSpPr>
        <p:spPr/>
        <p:txBody>
          <a:bodyPr>
            <a:normAutofit/>
          </a:bodyPr>
          <a:lstStyle/>
          <a:p>
            <a:pPr marL="0" indent="0">
              <a:buNone/>
            </a:pPr>
            <a:r>
              <a:rPr lang="it-IT" b="1" i="0" dirty="0">
                <a:solidFill>
                  <a:schemeClr val="accent1">
                    <a:lumMod val="60000"/>
                    <a:lumOff val="40000"/>
                  </a:schemeClr>
                </a:solidFill>
                <a:effectLst/>
                <a:latin typeface="Tahoma" panose="020B0604030504040204" pitchFamily="34" charset="0"/>
              </a:rPr>
              <a:t>Art. 18 Legge professionale forense (L. 31 dicembre 2012, n. 247), comma I,  lett. a)</a:t>
            </a:r>
          </a:p>
          <a:p>
            <a:pPr marL="0" indent="0" algn="l">
              <a:buNone/>
            </a:pPr>
            <a:r>
              <a:rPr lang="it-IT" sz="1800" b="0" i="0" dirty="0">
                <a:solidFill>
                  <a:schemeClr val="accent1">
                    <a:lumMod val="60000"/>
                    <a:lumOff val="40000"/>
                  </a:schemeClr>
                </a:solidFill>
                <a:effectLst/>
                <a:latin typeface="Tahoma" panose="020B0604030504040204" pitchFamily="34" charset="0"/>
              </a:rPr>
              <a:t>La professione di avvocato è incompatibile:</a:t>
            </a:r>
          </a:p>
          <a:p>
            <a:pPr marL="342900" indent="-342900" algn="l">
              <a:buAutoNum type="alphaLcParenR"/>
            </a:pPr>
            <a:r>
              <a:rPr lang="it-IT" sz="1800" b="0" i="0" dirty="0">
                <a:solidFill>
                  <a:schemeClr val="accent1">
                    <a:lumMod val="60000"/>
                    <a:lumOff val="40000"/>
                  </a:schemeClr>
                </a:solidFill>
                <a:effectLst/>
                <a:latin typeface="Tahoma" panose="020B0604030504040204" pitchFamily="34" charset="0"/>
              </a:rPr>
              <a:t>con qualsiasi altra attività di lavoro autonomo svolta continuativamente o professionalmente, escluse quelle di carattere scientifico, letterario, artistico e culturale, e con l'esercizio dell'attività di notaio. </a:t>
            </a:r>
            <a:r>
              <a:rPr lang="it-IT" sz="1800" b="1" i="0" dirty="0">
                <a:solidFill>
                  <a:srgbClr val="FF0000"/>
                </a:solidFill>
                <a:effectLst/>
                <a:latin typeface="Tahoma" panose="020B0604030504040204" pitchFamily="34" charset="0"/>
              </a:rPr>
              <a:t>È consentita l'iscrizione</a:t>
            </a:r>
            <a:r>
              <a:rPr lang="it-IT" sz="1800" b="0" i="0" dirty="0">
                <a:solidFill>
                  <a:schemeClr val="accent1">
                    <a:lumMod val="60000"/>
                    <a:lumOff val="40000"/>
                  </a:schemeClr>
                </a:solidFill>
                <a:effectLst/>
                <a:latin typeface="Tahoma" panose="020B0604030504040204" pitchFamily="34" charset="0"/>
              </a:rPr>
              <a:t> nell'albo dei dottori commercialisti e degli esperti contabili, </a:t>
            </a:r>
            <a:r>
              <a:rPr lang="it-IT" sz="1800" b="1" i="0" dirty="0">
                <a:solidFill>
                  <a:srgbClr val="FF0000"/>
                </a:solidFill>
                <a:effectLst/>
                <a:latin typeface="Tahoma" panose="020B0604030504040204" pitchFamily="34" charset="0"/>
              </a:rPr>
              <a:t>nell'elenco dei pubblicisti</a:t>
            </a:r>
            <a:r>
              <a:rPr lang="it-IT" sz="1800" b="0" i="0" dirty="0">
                <a:solidFill>
                  <a:schemeClr val="accent1">
                    <a:lumMod val="60000"/>
                    <a:lumOff val="40000"/>
                  </a:schemeClr>
                </a:solidFill>
                <a:effectLst/>
                <a:latin typeface="Tahoma" panose="020B0604030504040204" pitchFamily="34" charset="0"/>
              </a:rPr>
              <a:t> e nel registro dei revisori contabili o nell'albo dei consulenti del lavoro;</a:t>
            </a:r>
          </a:p>
        </p:txBody>
      </p:sp>
      <p:sp>
        <p:nvSpPr>
          <p:cNvPr id="4" name="Segnaposto data 3">
            <a:extLst>
              <a:ext uri="{FF2B5EF4-FFF2-40B4-BE49-F238E27FC236}">
                <a16:creationId xmlns:a16="http://schemas.microsoft.com/office/drawing/2014/main" id="{58DFAC21-A215-469D-9632-E4926DC7A19E}"/>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2577123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461AD-4312-49F6-9F69-1E2473CCB735}"/>
              </a:ext>
            </a:extLst>
          </p:cNvPr>
          <p:cNvSpPr>
            <a:spLocks noGrp="1"/>
          </p:cNvSpPr>
          <p:nvPr>
            <p:ph type="title"/>
          </p:nvPr>
        </p:nvSpPr>
        <p:spPr/>
        <p:txBody>
          <a:bodyPr anchor="ctr">
            <a:normAutofit fontScale="90000"/>
          </a:bodyPr>
          <a:lstStyle/>
          <a:p>
            <a:r>
              <a:rPr lang="it-IT" sz="3100" b="1" dirty="0" err="1">
                <a:solidFill>
                  <a:srgbClr val="FF00FF"/>
                </a:solidFill>
              </a:rPr>
              <a:t>legal</a:t>
            </a:r>
            <a:r>
              <a:rPr lang="it-IT" sz="3100" b="1" dirty="0">
                <a:solidFill>
                  <a:srgbClr val="FF00FF"/>
                </a:solidFill>
              </a:rPr>
              <a:t> </a:t>
            </a:r>
            <a:r>
              <a:rPr lang="it-IT" sz="3100" b="1" dirty="0" err="1">
                <a:solidFill>
                  <a:srgbClr val="FF00FF"/>
                </a:solidFill>
              </a:rPr>
              <a:t>journalist</a:t>
            </a:r>
            <a:br>
              <a:rPr lang="it-IT" sz="3100" dirty="0"/>
            </a:br>
            <a:br>
              <a:rPr lang="it-IT" sz="3100" dirty="0"/>
            </a:br>
            <a:r>
              <a:rPr lang="it-IT" sz="3100" dirty="0"/>
              <a:t>art. 21 C. &amp; art. 348 c.p.</a:t>
            </a:r>
          </a:p>
        </p:txBody>
      </p:sp>
      <p:sp>
        <p:nvSpPr>
          <p:cNvPr id="3" name="Segnaposto contenuto 2">
            <a:extLst>
              <a:ext uri="{FF2B5EF4-FFF2-40B4-BE49-F238E27FC236}">
                <a16:creationId xmlns:a16="http://schemas.microsoft.com/office/drawing/2014/main" id="{6DF2466B-A52D-4486-8663-7A4398CD6BCC}"/>
              </a:ext>
            </a:extLst>
          </p:cNvPr>
          <p:cNvSpPr>
            <a:spLocks noGrp="1"/>
          </p:cNvSpPr>
          <p:nvPr>
            <p:ph sz="half" idx="1"/>
          </p:nvPr>
        </p:nvSpPr>
        <p:spPr/>
        <p:txBody>
          <a:bodyPr>
            <a:normAutofit/>
          </a:bodyPr>
          <a:lstStyle/>
          <a:p>
            <a:pPr marL="0" indent="0">
              <a:buNone/>
            </a:pPr>
            <a:endParaRPr lang="it-IT" b="0" i="0" dirty="0">
              <a:effectLst/>
            </a:endParaRPr>
          </a:p>
          <a:p>
            <a:pPr marL="0" indent="0">
              <a:buNone/>
            </a:pPr>
            <a:endParaRPr lang="it-IT" dirty="0"/>
          </a:p>
          <a:p>
            <a:pPr marL="0" indent="0">
              <a:buNone/>
            </a:pPr>
            <a:r>
              <a:rPr lang="it-IT" b="0" i="0" dirty="0">
                <a:effectLst/>
              </a:rPr>
              <a:t>chi </a:t>
            </a:r>
            <a:r>
              <a:rPr lang="it-IT" b="1" i="0" dirty="0">
                <a:solidFill>
                  <a:srgbClr val="FF0000"/>
                </a:solidFill>
                <a:effectLst/>
              </a:rPr>
              <a:t>non</a:t>
            </a:r>
            <a:r>
              <a:rPr lang="it-IT" b="0" i="0" dirty="0">
                <a:effectLst/>
              </a:rPr>
              <a:t> è iscritto all'ordine </a:t>
            </a:r>
            <a:r>
              <a:rPr lang="it-IT" b="1" i="0" dirty="0">
                <a:solidFill>
                  <a:srgbClr val="FF0000"/>
                </a:solidFill>
                <a:effectLst/>
              </a:rPr>
              <a:t>non</a:t>
            </a:r>
            <a:r>
              <a:rPr lang="it-IT" b="0" i="0" dirty="0">
                <a:effectLst/>
              </a:rPr>
              <a:t> può, ai sensi della legge, definirsi giornalista</a:t>
            </a:r>
            <a:endParaRPr lang="it-IT" dirty="0"/>
          </a:p>
          <a:p>
            <a:pPr marL="0" indent="0">
              <a:buNone/>
            </a:pPr>
            <a:r>
              <a:rPr lang="it-IT" dirty="0"/>
              <a:t>s</a:t>
            </a:r>
            <a:r>
              <a:rPr lang="it-IT" b="0" i="0" dirty="0">
                <a:effectLst/>
              </a:rPr>
              <a:t>ebbene la </a:t>
            </a:r>
            <a:r>
              <a:rPr lang="it-IT" b="1" i="0" strike="noStrike" dirty="0">
                <a:solidFill>
                  <a:srgbClr val="FF0000"/>
                </a:solidFill>
                <a:effectLst/>
                <a:hlinkClick r:id="rId2" tooltip="Costituzione italiana">
                  <a:extLst>
                    <a:ext uri="{A12FA001-AC4F-418D-AE19-62706E023703}">
                      <ahyp:hlinkClr xmlns:ahyp="http://schemas.microsoft.com/office/drawing/2018/hyperlinkcolor" val="tx"/>
                    </a:ext>
                  </a:extLst>
                </a:hlinkClick>
              </a:rPr>
              <a:t>Costituzione italiana</a:t>
            </a:r>
            <a:r>
              <a:rPr lang="it-IT" b="1" i="0" dirty="0">
                <a:solidFill>
                  <a:srgbClr val="FF0000"/>
                </a:solidFill>
                <a:effectLst/>
              </a:rPr>
              <a:t> </a:t>
            </a:r>
            <a:r>
              <a:rPr lang="it-IT" b="0" i="0" dirty="0">
                <a:effectLst/>
              </a:rPr>
              <a:t>tuteli la</a:t>
            </a:r>
            <a:r>
              <a:rPr lang="it-IT" b="1" i="0" dirty="0">
                <a:solidFill>
                  <a:srgbClr val="FF0000"/>
                </a:solidFill>
                <a:effectLst/>
              </a:rPr>
              <a:t> </a:t>
            </a:r>
            <a:r>
              <a:rPr lang="it-IT" b="1" i="0" strike="noStrike" dirty="0">
                <a:solidFill>
                  <a:srgbClr val="FF0000"/>
                </a:solidFill>
                <a:effectLst/>
                <a:hlinkClick r:id="rId3" tooltip="Libertà di manifestazione del pensiero">
                  <a:extLst>
                    <a:ext uri="{A12FA001-AC4F-418D-AE19-62706E023703}">
                      <ahyp:hlinkClr xmlns:ahyp="http://schemas.microsoft.com/office/drawing/2018/hyperlinkcolor" val="tx"/>
                    </a:ext>
                  </a:extLst>
                </a:hlinkClick>
              </a:rPr>
              <a:t>libera manifestazione del pensiero</a:t>
            </a:r>
            <a:r>
              <a:rPr lang="it-IT" b="0" i="0" dirty="0">
                <a:effectLst/>
              </a:rPr>
              <a:t>, l’</a:t>
            </a:r>
            <a:r>
              <a:rPr lang="it-IT" b="0" i="0" dirty="0">
                <a:solidFill>
                  <a:srgbClr val="FF0000"/>
                </a:solidFill>
                <a:effectLst/>
              </a:rPr>
              <a:t>"esercizio abusivo della professione"</a:t>
            </a:r>
            <a:r>
              <a:rPr lang="it-IT" b="0" i="0" dirty="0">
                <a:effectLst/>
              </a:rPr>
              <a:t> giornalistica, al pari delle altre professioni regolamentate da un albo professionale, è un </a:t>
            </a:r>
            <a:r>
              <a:rPr lang="it-IT" b="1" i="0" strike="noStrike" dirty="0">
                <a:solidFill>
                  <a:srgbClr val="FF0000"/>
                </a:solidFill>
                <a:effectLst/>
                <a:hlinkClick r:id="rId4" tooltip="Reato">
                  <a:extLst>
                    <a:ext uri="{A12FA001-AC4F-418D-AE19-62706E023703}">
                      <ahyp:hlinkClr xmlns:ahyp="http://schemas.microsoft.com/office/drawing/2018/hyperlinkcolor" val="tx"/>
                    </a:ext>
                  </a:extLst>
                </a:hlinkClick>
              </a:rPr>
              <a:t>reato</a:t>
            </a:r>
            <a:r>
              <a:rPr lang="it-IT" b="0" i="0" dirty="0">
                <a:effectLst/>
              </a:rPr>
              <a:t>, previsto dall'articolo 348 del codice penale</a:t>
            </a:r>
            <a:endParaRPr lang="it-IT" dirty="0"/>
          </a:p>
        </p:txBody>
      </p:sp>
      <p:pic>
        <p:nvPicPr>
          <p:cNvPr id="23" name="Segnaposto contenuto 22" descr="Televisione con riempimento a tinta unita">
            <a:extLst>
              <a:ext uri="{FF2B5EF4-FFF2-40B4-BE49-F238E27FC236}">
                <a16:creationId xmlns:a16="http://schemas.microsoft.com/office/drawing/2014/main" id="{1003E60D-AF21-43C3-A9BB-26968516F8C8}"/>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4130" y="652089"/>
            <a:ext cx="914400" cy="914400"/>
          </a:xfrm>
        </p:spPr>
      </p:pic>
      <p:sp>
        <p:nvSpPr>
          <p:cNvPr id="4" name="Segnaposto data 3">
            <a:extLst>
              <a:ext uri="{FF2B5EF4-FFF2-40B4-BE49-F238E27FC236}">
                <a16:creationId xmlns:a16="http://schemas.microsoft.com/office/drawing/2014/main" id="{057248A0-ED19-4232-9DE5-A8C1AD7DCE9A}"/>
              </a:ext>
            </a:extLst>
          </p:cNvPr>
          <p:cNvSpPr>
            <a:spLocks noGrp="1"/>
          </p:cNvSpPr>
          <p:nvPr>
            <p:ph type="dt" sz="half" idx="10"/>
          </p:nvPr>
        </p:nvSpPr>
        <p:spPr/>
        <p:txBody>
          <a:bodyPr anchor="b">
            <a:normAutofit/>
          </a:bodyPr>
          <a:lstStyle/>
          <a:p>
            <a:pPr rtl="0">
              <a:spcAft>
                <a:spcPts val="600"/>
              </a:spcAft>
            </a:pPr>
            <a:endParaRPr lang="en-US" dirty="0"/>
          </a:p>
        </p:txBody>
      </p:sp>
      <p:pic>
        <p:nvPicPr>
          <p:cNvPr id="8" name="Elemento grafico 7" descr="Chat con riempimento a tinta unita">
            <a:extLst>
              <a:ext uri="{FF2B5EF4-FFF2-40B4-BE49-F238E27FC236}">
                <a16:creationId xmlns:a16="http://schemas.microsoft.com/office/drawing/2014/main" id="{E3362353-5966-45C6-ABCC-770E306D4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27434" y="800940"/>
            <a:ext cx="914400" cy="914400"/>
          </a:xfrm>
          <a:prstGeom prst="rect">
            <a:avLst/>
          </a:prstGeom>
        </p:spPr>
      </p:pic>
      <p:pic>
        <p:nvPicPr>
          <p:cNvPr id="15" name="Elemento grafico 14" descr="Microfono con riempimento a tinta unita">
            <a:extLst>
              <a:ext uri="{FF2B5EF4-FFF2-40B4-BE49-F238E27FC236}">
                <a16:creationId xmlns:a16="http://schemas.microsoft.com/office/drawing/2014/main" id="{2EE9A427-B530-424C-874D-8C5D7FDB8C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23546" y="712483"/>
            <a:ext cx="914400" cy="914400"/>
          </a:xfrm>
          <a:prstGeom prst="rect">
            <a:avLst/>
          </a:prstGeom>
        </p:spPr>
      </p:pic>
      <p:pic>
        <p:nvPicPr>
          <p:cNvPr id="17" name="Elemento grafico 16" descr="Radiomicrofono con riempimento a tinta unita">
            <a:extLst>
              <a:ext uri="{FF2B5EF4-FFF2-40B4-BE49-F238E27FC236}">
                <a16:creationId xmlns:a16="http://schemas.microsoft.com/office/drawing/2014/main" id="{25D81933-9BA9-42BF-B396-905C944F64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03664" y="627224"/>
            <a:ext cx="914400" cy="914400"/>
          </a:xfrm>
          <a:prstGeom prst="rect">
            <a:avLst/>
          </a:prstGeom>
        </p:spPr>
      </p:pic>
      <p:pic>
        <p:nvPicPr>
          <p:cNvPr id="19" name="Elemento grafico 18" descr="Manette con riempimento a tinta unita">
            <a:extLst>
              <a:ext uri="{FF2B5EF4-FFF2-40B4-BE49-F238E27FC236}">
                <a16:creationId xmlns:a16="http://schemas.microsoft.com/office/drawing/2014/main" id="{F0CAF74D-60B2-49F9-A3F4-7C5C071289E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85341" y="767406"/>
            <a:ext cx="914400" cy="914400"/>
          </a:xfrm>
          <a:prstGeom prst="rect">
            <a:avLst/>
          </a:prstGeom>
        </p:spPr>
      </p:pic>
      <p:pic>
        <p:nvPicPr>
          <p:cNvPr id="25" name="Elemento grafico 24" descr="Rete online con riempimento a tinta unita">
            <a:extLst>
              <a:ext uri="{FF2B5EF4-FFF2-40B4-BE49-F238E27FC236}">
                <a16:creationId xmlns:a16="http://schemas.microsoft.com/office/drawing/2014/main" id="{1FB11978-F4FF-4A7E-9013-68E36810E38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69657" y="652089"/>
            <a:ext cx="914400" cy="914400"/>
          </a:xfrm>
          <a:prstGeom prst="rect">
            <a:avLst/>
          </a:prstGeom>
        </p:spPr>
      </p:pic>
    </p:spTree>
    <p:extLst>
      <p:ext uri="{BB962C8B-B14F-4D97-AF65-F5344CB8AC3E}">
        <p14:creationId xmlns:p14="http://schemas.microsoft.com/office/powerpoint/2010/main" val="452799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6E092F-9EB1-4F02-A123-3BA6F9AF3400}"/>
              </a:ext>
            </a:extLst>
          </p:cNvPr>
          <p:cNvSpPr>
            <a:spLocks noGrp="1"/>
          </p:cNvSpPr>
          <p:nvPr>
            <p:ph type="title"/>
          </p:nvPr>
        </p:nvSpPr>
        <p:spPr/>
        <p:txBody>
          <a:bodyPr/>
          <a:lstStyle/>
          <a:p>
            <a:pPr algn="ctr"/>
            <a:r>
              <a:rPr lang="it-IT" b="1" dirty="0" err="1">
                <a:solidFill>
                  <a:srgbClr val="FF00FF"/>
                </a:solidFill>
              </a:rPr>
              <a:t>legal</a:t>
            </a:r>
            <a:r>
              <a:rPr lang="it-IT" b="1" dirty="0">
                <a:solidFill>
                  <a:srgbClr val="FF00FF"/>
                </a:solidFill>
              </a:rPr>
              <a:t> </a:t>
            </a:r>
            <a:r>
              <a:rPr lang="it-IT" b="1" dirty="0" err="1">
                <a:solidFill>
                  <a:srgbClr val="FF00FF"/>
                </a:solidFill>
              </a:rPr>
              <a:t>journalist</a:t>
            </a:r>
            <a:endParaRPr lang="it-IT" b="1" dirty="0">
              <a:solidFill>
                <a:srgbClr val="FF00FF"/>
              </a:solidFill>
            </a:endParaRPr>
          </a:p>
        </p:txBody>
      </p:sp>
      <p:sp>
        <p:nvSpPr>
          <p:cNvPr id="3" name="Segnaposto contenuto 2">
            <a:extLst>
              <a:ext uri="{FF2B5EF4-FFF2-40B4-BE49-F238E27FC236}">
                <a16:creationId xmlns:a16="http://schemas.microsoft.com/office/drawing/2014/main" id="{5C66B34B-B569-43C5-A0A8-F69ED37F52A9}"/>
              </a:ext>
            </a:extLst>
          </p:cNvPr>
          <p:cNvSpPr>
            <a:spLocks noGrp="1"/>
          </p:cNvSpPr>
          <p:nvPr>
            <p:ph idx="1"/>
          </p:nvPr>
        </p:nvSpPr>
        <p:spPr/>
        <p:txBody>
          <a:bodyPr>
            <a:noAutofit/>
          </a:bodyPr>
          <a:lstStyle/>
          <a:p>
            <a:pPr marL="0" indent="0" algn="just">
              <a:buNone/>
            </a:pPr>
            <a:r>
              <a:rPr lang="it-IT" sz="1600" b="1" dirty="0">
                <a:solidFill>
                  <a:srgbClr val="FF0000"/>
                </a:solidFill>
              </a:rPr>
              <a:t>In quale contesto opera</a:t>
            </a:r>
            <a:r>
              <a:rPr lang="it-IT" sz="1600" dirty="0"/>
              <a:t>. </a:t>
            </a:r>
            <a:r>
              <a:rPr lang="it-IT" sz="1600" b="0" i="0" u="none" strike="noStrike" baseline="0" dirty="0">
                <a:latin typeface="SegoeUI"/>
              </a:rPr>
              <a:t>Il settore è stato disciplinato dalla Legge 03 febbraio 1963, n. 69 (Ordinamento della professione di giornalista) quale espressione della libertà di stampa che soddisfa l’interesse pubblico ad informarsi e ad essere informati, peraltro garantito dal canone costituzionale impresso all’articolo 21. La Legge n. 69 definisce l’attività giornalistica come un’attività intellettuale a carattere professionale, contraddistinta quindi da quell’elemento di “</a:t>
            </a:r>
            <a:r>
              <a:rPr lang="it-IT" sz="1600" b="1" i="0" u="none" strike="noStrike" baseline="0" dirty="0">
                <a:solidFill>
                  <a:srgbClr val="FF0000"/>
                </a:solidFill>
                <a:latin typeface="SegoeUI"/>
              </a:rPr>
              <a:t>creatività</a:t>
            </a:r>
            <a:r>
              <a:rPr lang="it-IT" sz="1600" b="0" i="0" u="none" strike="noStrike" baseline="0" dirty="0">
                <a:latin typeface="SegoeUI"/>
              </a:rPr>
              <a:t>” che fa del giornalista non un impiegato ovvero un operatore esecutivo, bensì, appunto, un professionista. La stessa Legge riconosce, inoltre, la </a:t>
            </a:r>
            <a:r>
              <a:rPr lang="it-IT" sz="1600" b="1" i="0" u="none" strike="noStrike" baseline="0" dirty="0">
                <a:solidFill>
                  <a:srgbClr val="FF0000"/>
                </a:solidFill>
                <a:latin typeface="SegoeUI"/>
              </a:rPr>
              <a:t>rilevanza sociale</a:t>
            </a:r>
            <a:r>
              <a:rPr lang="it-IT" sz="1600" b="0" i="0" u="none" strike="noStrike" baseline="0" dirty="0">
                <a:latin typeface="SegoeUI"/>
              </a:rPr>
              <a:t> del giornalismo e impone, a chi lo esercita in forma professionale, di iscriversi obbligatoriamente in un Albo dettandone condizioni e modalità, e ciò anche </a:t>
            </a:r>
            <a:r>
              <a:rPr lang="it-IT" sz="1600" b="1" i="0" u="none" strike="noStrike" baseline="0" dirty="0">
                <a:solidFill>
                  <a:srgbClr val="FF0000"/>
                </a:solidFill>
                <a:latin typeface="SegoeUI"/>
              </a:rPr>
              <a:t>a garanzia della pubblica opinione</a:t>
            </a:r>
            <a:r>
              <a:rPr lang="it-IT" sz="1600" b="0" i="0" u="none" strike="noStrike" baseline="0" dirty="0">
                <a:latin typeface="SegoeUI"/>
              </a:rPr>
              <a:t> e del lettore che è il vero destinatario dell’informazione. Quello dell’informazione, precisamente, rappresenta un terreno delicatissimo, in quanto potenzialmente invasivo e lesivo di plurimi beni fondamentali facenti capo all’individuo: reputazione, identità personale, immagine, riservatezza. Pertanto, la rappresentata moltitudine di valori implicati, abbisogna di un contemperamento, da conseguire valutando l’intensità del loro effettivo coinvolgimento. Per l’effetto, solamente la sussistenza di talune condizioni rende i diritti di cronaca e di critica, riconosciuti a chiunque dall’articolo 21 della Cost. e, più in particolare a chi esercita la professione giornalistica, prevalenti e quindi dotati di efficacia scriminante in conformità all’articolo 51 del c.p.</a:t>
            </a:r>
            <a:endParaRPr lang="it-IT" sz="1600" dirty="0"/>
          </a:p>
        </p:txBody>
      </p:sp>
      <p:sp>
        <p:nvSpPr>
          <p:cNvPr id="4" name="Segnaposto data 3">
            <a:extLst>
              <a:ext uri="{FF2B5EF4-FFF2-40B4-BE49-F238E27FC236}">
                <a16:creationId xmlns:a16="http://schemas.microsoft.com/office/drawing/2014/main" id="{FA648F70-F9E5-48B2-9337-5100EB26880F}"/>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943163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438F70-0D5A-452C-9CF8-91EEA03E69FF}"/>
              </a:ext>
            </a:extLst>
          </p:cNvPr>
          <p:cNvSpPr>
            <a:spLocks noGrp="1"/>
          </p:cNvSpPr>
          <p:nvPr>
            <p:ph type="title"/>
          </p:nvPr>
        </p:nvSpPr>
        <p:spPr/>
        <p:txBody>
          <a:bodyPr anchor="ctr">
            <a:normAutofit/>
          </a:bodyPr>
          <a:lstStyle/>
          <a:p>
            <a:r>
              <a:rPr lang="it-IT" b="1" dirty="0" err="1">
                <a:solidFill>
                  <a:srgbClr val="FF00FF"/>
                </a:solidFill>
              </a:rPr>
              <a:t>legal</a:t>
            </a:r>
            <a:r>
              <a:rPr lang="it-IT" b="1" dirty="0">
                <a:solidFill>
                  <a:srgbClr val="FF00FF"/>
                </a:solidFill>
              </a:rPr>
              <a:t> </a:t>
            </a:r>
            <a:r>
              <a:rPr lang="it-IT" b="1" dirty="0" err="1">
                <a:solidFill>
                  <a:srgbClr val="FF00FF"/>
                </a:solidFill>
              </a:rPr>
              <a:t>journalist</a:t>
            </a:r>
            <a:endParaRPr lang="it-IT" b="1" dirty="0">
              <a:solidFill>
                <a:srgbClr val="FF00FF"/>
              </a:solidFill>
            </a:endParaRPr>
          </a:p>
        </p:txBody>
      </p:sp>
      <p:sp>
        <p:nvSpPr>
          <p:cNvPr id="16" name="Text Placeholder 2">
            <a:extLst>
              <a:ext uri="{FF2B5EF4-FFF2-40B4-BE49-F238E27FC236}">
                <a16:creationId xmlns:a16="http://schemas.microsoft.com/office/drawing/2014/main" id="{71683ADE-4A32-41E9-AC94-5E7B79861F37}"/>
              </a:ext>
            </a:extLst>
          </p:cNvPr>
          <p:cNvSpPr>
            <a:spLocks noGrp="1"/>
          </p:cNvSpPr>
          <p:nvPr>
            <p:ph type="body" idx="1"/>
          </p:nvPr>
        </p:nvSpPr>
        <p:spPr/>
        <p:txBody>
          <a:bodyPr/>
          <a:lstStyle/>
          <a:p>
            <a:r>
              <a:rPr lang="en-US" b="1" dirty="0">
                <a:solidFill>
                  <a:srgbClr val="FF0000"/>
                </a:solidFill>
              </a:rPr>
              <a:t>Cosa fa</a:t>
            </a:r>
          </a:p>
        </p:txBody>
      </p:sp>
      <p:sp>
        <p:nvSpPr>
          <p:cNvPr id="3" name="Segnaposto contenuto 2">
            <a:extLst>
              <a:ext uri="{FF2B5EF4-FFF2-40B4-BE49-F238E27FC236}">
                <a16:creationId xmlns:a16="http://schemas.microsoft.com/office/drawing/2014/main" id="{683FA487-C3B6-4238-A8A0-275400630E68}"/>
              </a:ext>
            </a:extLst>
          </p:cNvPr>
          <p:cNvSpPr>
            <a:spLocks noGrp="1"/>
          </p:cNvSpPr>
          <p:nvPr>
            <p:ph sz="half" idx="2"/>
          </p:nvPr>
        </p:nvSpPr>
        <p:spPr/>
        <p:txBody>
          <a:bodyPr>
            <a:normAutofit lnSpcReduction="10000"/>
          </a:bodyPr>
          <a:lstStyle/>
          <a:p>
            <a:pPr marL="0" indent="0">
              <a:lnSpc>
                <a:spcPct val="100000"/>
              </a:lnSpc>
              <a:buNone/>
            </a:pPr>
            <a:r>
              <a:rPr lang="it-IT" sz="1500" dirty="0"/>
              <a:t>Il giornalista è un professionista del settore dell'informazione, </a:t>
            </a:r>
          </a:p>
          <a:p>
            <a:pPr marL="0" indent="0">
              <a:lnSpc>
                <a:spcPct val="100000"/>
              </a:lnSpc>
              <a:buNone/>
            </a:pPr>
            <a:r>
              <a:rPr lang="it-IT" sz="1500" dirty="0"/>
              <a:t>il quale si occupa di ricercare, analizzare, descrivere e scegliere notizie per poi diffonderle. </a:t>
            </a:r>
          </a:p>
          <a:p>
            <a:pPr marL="0" indent="0">
              <a:lnSpc>
                <a:spcPct val="100000"/>
              </a:lnSpc>
              <a:buNone/>
            </a:pPr>
            <a:r>
              <a:rPr lang="it-IT" sz="1500" dirty="0"/>
              <a:t>L'attività propria del giornalista è detta giornalismo. </a:t>
            </a:r>
          </a:p>
          <a:p>
            <a:pPr marL="0" indent="0">
              <a:lnSpc>
                <a:spcPct val="100000"/>
              </a:lnSpc>
              <a:buNone/>
            </a:pPr>
            <a:r>
              <a:rPr lang="it-IT" sz="1500" dirty="0"/>
              <a:t>Il giornalista redige articoli, inchieste (o reportage) o editoriali per testate giornalistiche periodiche o agenzie di stampa, che vengono pubblicate sui mezzi di comunicazione di massa (carta stampata, radio, televisione, internet).</a:t>
            </a:r>
          </a:p>
          <a:p>
            <a:pPr marL="0" indent="0">
              <a:lnSpc>
                <a:spcPct val="100000"/>
              </a:lnSpc>
              <a:buNone/>
            </a:pPr>
            <a:r>
              <a:rPr lang="it-IT" sz="1500" dirty="0"/>
              <a:t> </a:t>
            </a:r>
          </a:p>
          <a:p>
            <a:pPr marL="0" indent="0">
              <a:lnSpc>
                <a:spcPct val="100000"/>
              </a:lnSpc>
              <a:buNone/>
            </a:pPr>
            <a:endParaRPr lang="it-IT" sz="1500" dirty="0"/>
          </a:p>
        </p:txBody>
      </p:sp>
      <p:sp>
        <p:nvSpPr>
          <p:cNvPr id="18" name="Text Placeholder 4">
            <a:extLst>
              <a:ext uri="{FF2B5EF4-FFF2-40B4-BE49-F238E27FC236}">
                <a16:creationId xmlns:a16="http://schemas.microsoft.com/office/drawing/2014/main" id="{43801A62-5A9D-4BEB-B8EC-02032FDE6A2D}"/>
              </a:ext>
            </a:extLst>
          </p:cNvPr>
          <p:cNvSpPr>
            <a:spLocks noGrp="1"/>
          </p:cNvSpPr>
          <p:nvPr>
            <p:ph type="body" sz="quarter" idx="3"/>
          </p:nvPr>
        </p:nvSpPr>
        <p:spPr/>
        <p:txBody>
          <a:bodyPr/>
          <a:lstStyle/>
          <a:p>
            <a:r>
              <a:rPr lang="en-US" b="1" dirty="0" err="1">
                <a:solidFill>
                  <a:srgbClr val="0070C0"/>
                </a:solidFill>
                <a:latin typeface="Aharoni" panose="02010803020104030203" pitchFamily="2" charset="-79"/>
                <a:cs typeface="Aharoni" panose="02010803020104030203" pitchFamily="2" charset="-79"/>
              </a:rPr>
              <a:t>Esercita</a:t>
            </a:r>
            <a:r>
              <a:rPr lang="en-US" b="1" dirty="0">
                <a:solidFill>
                  <a:srgbClr val="0070C0"/>
                </a:solidFill>
                <a:latin typeface="Aharoni" panose="02010803020104030203" pitchFamily="2" charset="-79"/>
                <a:cs typeface="Aharoni" panose="02010803020104030203" pitchFamily="2" charset="-79"/>
              </a:rPr>
              <a:t> </a:t>
            </a:r>
            <a:r>
              <a:rPr lang="en-US" b="1" dirty="0" err="1">
                <a:solidFill>
                  <a:srgbClr val="0070C0"/>
                </a:solidFill>
                <a:latin typeface="Aharoni" panose="02010803020104030203" pitchFamily="2" charset="-79"/>
                <a:cs typeface="Aharoni" panose="02010803020104030203" pitchFamily="2" charset="-79"/>
              </a:rPr>
              <a:t>professionalmente</a:t>
            </a:r>
            <a:r>
              <a:rPr lang="en-US" b="1" dirty="0">
                <a:solidFill>
                  <a:srgbClr val="0070C0"/>
                </a:solidFill>
                <a:latin typeface="Aharoni" panose="02010803020104030203" pitchFamily="2" charset="-79"/>
                <a:cs typeface="Aharoni" panose="02010803020104030203" pitchFamily="2" charset="-79"/>
              </a:rPr>
              <a:t> </a:t>
            </a:r>
            <a:r>
              <a:rPr lang="en-US" b="1" dirty="0" err="1">
                <a:solidFill>
                  <a:srgbClr val="0070C0"/>
                </a:solidFill>
                <a:latin typeface="Aharoni" panose="02010803020104030203" pitchFamily="2" charset="-79"/>
                <a:cs typeface="Aharoni" panose="02010803020104030203" pitchFamily="2" charset="-79"/>
              </a:rPr>
              <a:t>nell’informazione</a:t>
            </a:r>
            <a:r>
              <a:rPr lang="en-US" b="1" dirty="0">
                <a:solidFill>
                  <a:srgbClr val="0070C0"/>
                </a:solidFill>
                <a:latin typeface="Aharoni" panose="02010803020104030203" pitchFamily="2" charset="-79"/>
                <a:cs typeface="Aharoni" panose="02010803020104030203" pitchFamily="2" charset="-79"/>
              </a:rPr>
              <a:t> </a:t>
            </a:r>
            <a:r>
              <a:rPr lang="en-US" b="1" dirty="0" err="1">
                <a:solidFill>
                  <a:srgbClr val="0070C0"/>
                </a:solidFill>
                <a:latin typeface="Aharoni" panose="02010803020104030203" pitchFamily="2" charset="-79"/>
                <a:cs typeface="Aharoni" panose="02010803020104030203" pitchFamily="2" charset="-79"/>
              </a:rPr>
              <a:t>giuridica</a:t>
            </a:r>
            <a:r>
              <a:rPr lang="en-US" b="1" dirty="0">
                <a:solidFill>
                  <a:srgbClr val="0070C0"/>
                </a:solidFill>
                <a:latin typeface="Aharoni" panose="02010803020104030203" pitchFamily="2" charset="-79"/>
                <a:cs typeface="Aharoni" panose="02010803020104030203" pitchFamily="2" charset="-79"/>
              </a:rPr>
              <a:t> e </a:t>
            </a:r>
            <a:r>
              <a:rPr lang="en-US" b="1" dirty="0" err="1">
                <a:solidFill>
                  <a:srgbClr val="0070C0"/>
                </a:solidFill>
                <a:latin typeface="Aharoni" panose="02010803020104030203" pitchFamily="2" charset="-79"/>
                <a:cs typeface="Aharoni" panose="02010803020104030203" pitchFamily="2" charset="-79"/>
              </a:rPr>
              <a:t>forense</a:t>
            </a:r>
            <a:endParaRPr lang="en-US" b="1" dirty="0">
              <a:solidFill>
                <a:srgbClr val="0070C0"/>
              </a:solidFill>
              <a:latin typeface="Aharoni" panose="02010803020104030203" pitchFamily="2" charset="-79"/>
              <a:cs typeface="Aharoni" panose="02010803020104030203" pitchFamily="2" charset="-79"/>
            </a:endParaRPr>
          </a:p>
        </p:txBody>
      </p:sp>
      <p:pic>
        <p:nvPicPr>
          <p:cNvPr id="6" name="Segnaposto contenuto 5" descr="Immagine che contiene testo, giocattolo, bambola&#10;&#10;Descrizione generata automaticamente">
            <a:extLst>
              <a:ext uri="{FF2B5EF4-FFF2-40B4-BE49-F238E27FC236}">
                <a16:creationId xmlns:a16="http://schemas.microsoft.com/office/drawing/2014/main" id="{4D39C258-229B-4098-A198-BAF532982B1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711532" y="2751138"/>
            <a:ext cx="4147386" cy="3109912"/>
          </a:xfrm>
          <a:noFill/>
        </p:spPr>
      </p:pic>
      <p:sp>
        <p:nvSpPr>
          <p:cNvPr id="4" name="Segnaposto data 3">
            <a:extLst>
              <a:ext uri="{FF2B5EF4-FFF2-40B4-BE49-F238E27FC236}">
                <a16:creationId xmlns:a16="http://schemas.microsoft.com/office/drawing/2014/main" id="{C8F376BB-9F4C-45B3-937D-96042F758A54}"/>
              </a:ext>
            </a:extLst>
          </p:cNvPr>
          <p:cNvSpPr>
            <a:spLocks noGrp="1"/>
          </p:cNvSpPr>
          <p:nvPr>
            <p:ph type="dt" sz="half" idx="10"/>
          </p:nvPr>
        </p:nvSpPr>
        <p:spPr/>
        <p:txBody>
          <a:bodyPr anchor="b">
            <a:normAutofit fontScale="77500" lnSpcReduction="20000"/>
          </a:bodyPr>
          <a:lstStyle/>
          <a:p>
            <a:pPr rtl="0">
              <a:spcAft>
                <a:spcPts val="600"/>
              </a:spcAft>
            </a:pPr>
            <a:r>
              <a:rPr lang="en-US" dirty="0"/>
              <a:t>https://www.vecteezy.com/free-vector/human</a:t>
            </a:r>
          </a:p>
        </p:txBody>
      </p:sp>
    </p:spTree>
    <p:extLst>
      <p:ext uri="{BB962C8B-B14F-4D97-AF65-F5344CB8AC3E}">
        <p14:creationId xmlns:p14="http://schemas.microsoft.com/office/powerpoint/2010/main" val="3693952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81AF4C-0570-4237-8061-BEF1CB97F608}"/>
              </a:ext>
            </a:extLst>
          </p:cNvPr>
          <p:cNvSpPr>
            <a:spLocks noGrp="1"/>
          </p:cNvSpPr>
          <p:nvPr>
            <p:ph type="title"/>
          </p:nvPr>
        </p:nvSpPr>
        <p:spPr/>
        <p:txBody>
          <a:bodyPr/>
          <a:lstStyle/>
          <a:p>
            <a:pPr algn="ctr"/>
            <a:r>
              <a:rPr lang="it-IT" b="1" dirty="0" err="1">
                <a:solidFill>
                  <a:srgbClr val="FF00FF"/>
                </a:solidFill>
              </a:rPr>
              <a:t>legal</a:t>
            </a:r>
            <a:r>
              <a:rPr lang="it-IT" b="1" dirty="0">
                <a:solidFill>
                  <a:srgbClr val="FF00FF"/>
                </a:solidFill>
              </a:rPr>
              <a:t> </a:t>
            </a:r>
            <a:r>
              <a:rPr lang="it-IT" b="1" dirty="0" err="1">
                <a:solidFill>
                  <a:srgbClr val="FF00FF"/>
                </a:solidFill>
              </a:rPr>
              <a:t>journalist</a:t>
            </a:r>
            <a:endParaRPr lang="it-IT" b="1" dirty="0">
              <a:solidFill>
                <a:srgbClr val="FF00FF"/>
              </a:solidFill>
            </a:endParaRPr>
          </a:p>
        </p:txBody>
      </p:sp>
      <p:graphicFrame>
        <p:nvGraphicFramePr>
          <p:cNvPr id="6" name="Segnaposto contenuto 5">
            <a:extLst>
              <a:ext uri="{FF2B5EF4-FFF2-40B4-BE49-F238E27FC236}">
                <a16:creationId xmlns:a16="http://schemas.microsoft.com/office/drawing/2014/main" id="{2367E495-A645-462F-B918-95447C2B6A07}"/>
              </a:ext>
            </a:extLst>
          </p:cNvPr>
          <p:cNvGraphicFramePr>
            <a:graphicFrameLocks noGrp="1"/>
          </p:cNvGraphicFramePr>
          <p:nvPr>
            <p:ph idx="1"/>
            <p:extLst>
              <p:ext uri="{D42A27DB-BD31-4B8C-83A1-F6EECF244321}">
                <p14:modId xmlns:p14="http://schemas.microsoft.com/office/powerpoint/2010/main" val="1298902467"/>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a:extLst>
              <a:ext uri="{FF2B5EF4-FFF2-40B4-BE49-F238E27FC236}">
                <a16:creationId xmlns:a16="http://schemas.microsoft.com/office/drawing/2014/main" id="{CBACF7B3-65BC-4EEB-B810-612908047FB8}"/>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2850490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C2C2EE-1285-4BC4-89F3-1018D6FFD756}"/>
              </a:ext>
            </a:extLst>
          </p:cNvPr>
          <p:cNvSpPr>
            <a:spLocks noGrp="1"/>
          </p:cNvSpPr>
          <p:nvPr>
            <p:ph type="ctrTitle"/>
          </p:nvPr>
        </p:nvSpPr>
        <p:spPr/>
        <p:txBody>
          <a:bodyPr/>
          <a:lstStyle/>
          <a:p>
            <a:r>
              <a:rPr lang="it-IT" i="1" dirty="0"/>
              <a:t>Thanks for the </a:t>
            </a:r>
            <a:r>
              <a:rPr lang="it-IT" i="1" dirty="0" err="1"/>
              <a:t>attention</a:t>
            </a:r>
            <a:endParaRPr lang="it-IT" i="1" dirty="0"/>
          </a:p>
        </p:txBody>
      </p:sp>
      <p:sp>
        <p:nvSpPr>
          <p:cNvPr id="3" name="Sottotitolo 2">
            <a:extLst>
              <a:ext uri="{FF2B5EF4-FFF2-40B4-BE49-F238E27FC236}">
                <a16:creationId xmlns:a16="http://schemas.microsoft.com/office/drawing/2014/main" id="{005AD997-4E92-4142-8CC8-4B9A23A92028}"/>
              </a:ext>
            </a:extLst>
          </p:cNvPr>
          <p:cNvSpPr>
            <a:spLocks noGrp="1"/>
          </p:cNvSpPr>
          <p:nvPr>
            <p:ph type="subTitle" idx="1"/>
          </p:nvPr>
        </p:nvSpPr>
        <p:spPr/>
        <p:txBody>
          <a:bodyPr/>
          <a:lstStyle/>
          <a:p>
            <a:r>
              <a:rPr lang="it-IT" b="1" i="1" dirty="0">
                <a:solidFill>
                  <a:srgbClr val="FAA0F1"/>
                </a:solidFill>
              </a:rPr>
              <a:t>Laura </a:t>
            </a:r>
            <a:r>
              <a:rPr lang="it-IT" b="1" i="1" dirty="0" err="1">
                <a:solidFill>
                  <a:srgbClr val="FAA0F1"/>
                </a:solidFill>
              </a:rPr>
              <a:t>Biarella</a:t>
            </a:r>
            <a:endParaRPr lang="it-IT" b="1" i="1" dirty="0">
              <a:solidFill>
                <a:srgbClr val="FAA0F1"/>
              </a:solidFill>
            </a:endParaRPr>
          </a:p>
        </p:txBody>
      </p:sp>
    </p:spTree>
    <p:extLst>
      <p:ext uri="{BB962C8B-B14F-4D97-AF65-F5344CB8AC3E}">
        <p14:creationId xmlns:p14="http://schemas.microsoft.com/office/powerpoint/2010/main" val="336290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a:extLst>
              <a:ext uri="{FF2B5EF4-FFF2-40B4-BE49-F238E27FC236}">
                <a16:creationId xmlns:a16="http://schemas.microsoft.com/office/drawing/2014/main" id="{A6291DE8-0D57-4492-ADA0-0F98A6F1E4E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318" b="4318"/>
          <a:stretch>
            <a:fillRect/>
          </a:stretch>
        </p:blipFill>
        <p:spPr/>
      </p:pic>
      <p:sp>
        <p:nvSpPr>
          <p:cNvPr id="3" name="Segnaposto data 2">
            <a:extLst>
              <a:ext uri="{FF2B5EF4-FFF2-40B4-BE49-F238E27FC236}">
                <a16:creationId xmlns:a16="http://schemas.microsoft.com/office/drawing/2014/main" id="{DEFDCA27-CBB2-4A59-8405-4A76EB4DAF51}"/>
              </a:ext>
            </a:extLst>
          </p:cNvPr>
          <p:cNvSpPr>
            <a:spLocks noGrp="1"/>
          </p:cNvSpPr>
          <p:nvPr>
            <p:ph type="dt" sz="half" idx="10"/>
          </p:nvPr>
        </p:nvSpPr>
        <p:spPr>
          <a:xfrm>
            <a:off x="2454965" y="6035040"/>
            <a:ext cx="5279336" cy="365760"/>
          </a:xfrm>
        </p:spPr>
        <p:txBody>
          <a:bodyPr/>
          <a:lstStyle/>
          <a:p>
            <a:pPr rtl="0"/>
            <a:r>
              <a:rPr lang="en-US" dirty="0">
                <a:solidFill>
                  <a:srgbClr val="FF0000"/>
                </a:solidFill>
              </a:rPr>
              <a:t>&lt;a </a:t>
            </a:r>
            <a:r>
              <a:rPr lang="en-US" dirty="0" err="1">
                <a:solidFill>
                  <a:srgbClr val="FF0000"/>
                </a:solidFill>
              </a:rPr>
              <a:t>href</a:t>
            </a:r>
            <a:r>
              <a:rPr lang="en-US" dirty="0">
                <a:solidFill>
                  <a:srgbClr val="FF0000"/>
                </a:solidFill>
              </a:rPr>
              <a:t>="https://www.vecteezy.com/free-vector/vector"&gt;Vector Vectors by </a:t>
            </a:r>
            <a:r>
              <a:rPr lang="en-US" dirty="0" err="1">
                <a:solidFill>
                  <a:srgbClr val="FF0000"/>
                </a:solidFill>
              </a:rPr>
              <a:t>Vecteezy</a:t>
            </a:r>
            <a:r>
              <a:rPr lang="en-US" dirty="0">
                <a:solidFill>
                  <a:srgbClr val="FF0000"/>
                </a:solidFill>
              </a:rPr>
              <a:t>&lt;/a&gt;</a:t>
            </a:r>
          </a:p>
        </p:txBody>
      </p:sp>
      <p:sp>
        <p:nvSpPr>
          <p:cNvPr id="4" name="Titolo 3">
            <a:extLst>
              <a:ext uri="{FF2B5EF4-FFF2-40B4-BE49-F238E27FC236}">
                <a16:creationId xmlns:a16="http://schemas.microsoft.com/office/drawing/2014/main" id="{8841C1B7-6B2F-4AC5-8239-27041F764844}"/>
              </a:ext>
            </a:extLst>
          </p:cNvPr>
          <p:cNvSpPr>
            <a:spLocks noGrp="1"/>
          </p:cNvSpPr>
          <p:nvPr>
            <p:ph type="title"/>
          </p:nvPr>
        </p:nvSpPr>
        <p:spPr/>
        <p:txBody>
          <a:bodyPr/>
          <a:lstStyle/>
          <a:p>
            <a:pPr algn="ctr" fontAlgn="base">
              <a:lnSpc>
                <a:spcPts val="1950"/>
              </a:lnSpc>
              <a:spcAft>
                <a:spcPts val="500"/>
              </a:spcAft>
            </a:pPr>
            <a:r>
              <a:rPr lang="it-IT" sz="2600" b="1" i="0" dirty="0">
                <a:solidFill>
                  <a:srgbClr val="00B0F0"/>
                </a:solidFill>
                <a:effectLst/>
                <a:latin typeface="Poor Richard" panose="02080502050505020702" pitchFamily="18" charset="0"/>
              </a:rPr>
              <a:t>D.M. N. 47/2016 </a:t>
            </a:r>
            <a:br>
              <a:rPr lang="it-IT" sz="2600" b="0" i="0" dirty="0">
                <a:solidFill>
                  <a:srgbClr val="00B0F0"/>
                </a:solidFill>
                <a:effectLst/>
                <a:latin typeface="Poor Richard" panose="02080502050505020702" pitchFamily="18" charset="0"/>
              </a:rPr>
            </a:br>
            <a:r>
              <a:rPr lang="it-IT" sz="2600" b="0" i="0" dirty="0">
                <a:solidFill>
                  <a:srgbClr val="00B0F0"/>
                </a:solidFill>
                <a:effectLst/>
                <a:latin typeface="Poor Richard" panose="02080502050505020702" pitchFamily="18" charset="0"/>
              </a:rPr>
              <a:t>OBBLIGHI RELATIVI ALLA C.D. “CONTINUITA’ PROFESSIONALE” </a:t>
            </a:r>
            <a:br>
              <a:rPr lang="it-IT" sz="2600" b="0" i="0" dirty="0">
                <a:solidFill>
                  <a:srgbClr val="00B0F0"/>
                </a:solidFill>
                <a:effectLst/>
                <a:latin typeface="Poor Richard" panose="02080502050505020702" pitchFamily="18" charset="0"/>
              </a:rPr>
            </a:br>
            <a:endParaRPr lang="it-IT" sz="2600" dirty="0">
              <a:solidFill>
                <a:srgbClr val="00B0F0"/>
              </a:solidFill>
              <a:latin typeface="Poor Richard" panose="02080502050505020702" pitchFamily="18" charset="0"/>
            </a:endParaRPr>
          </a:p>
        </p:txBody>
      </p:sp>
      <p:sp>
        <p:nvSpPr>
          <p:cNvPr id="5" name="Segnaposto testo 4">
            <a:extLst>
              <a:ext uri="{FF2B5EF4-FFF2-40B4-BE49-F238E27FC236}">
                <a16:creationId xmlns:a16="http://schemas.microsoft.com/office/drawing/2014/main" id="{5D9D58FE-FD1D-4E9E-B440-735FB6EE167C}"/>
              </a:ext>
            </a:extLst>
          </p:cNvPr>
          <p:cNvSpPr>
            <a:spLocks noGrp="1"/>
          </p:cNvSpPr>
          <p:nvPr>
            <p:ph type="body" sz="half" idx="2"/>
          </p:nvPr>
        </p:nvSpPr>
        <p:spPr>
          <a:xfrm>
            <a:off x="8477250" y="2107096"/>
            <a:ext cx="3144774" cy="4338430"/>
          </a:xfrm>
        </p:spPr>
        <p:txBody>
          <a:bodyPr>
            <a:normAutofit fontScale="62500" lnSpcReduction="20000"/>
          </a:bodyPr>
          <a:lstStyle/>
          <a:p>
            <a:pPr marL="342900" indent="-342900">
              <a:buAutoNum type="alphaLcParenR"/>
            </a:pPr>
            <a:r>
              <a:rPr lang="it-IT" b="0" i="0" dirty="0">
                <a:solidFill>
                  <a:schemeClr val="accent1"/>
                </a:solidFill>
                <a:effectLst/>
                <a:latin typeface="Poppins"/>
              </a:rPr>
              <a:t>è titolare di una partita IVA attiva o fa parte di una società o associazione professionale che sia titolare di partita IVA attiva.</a:t>
            </a:r>
          </a:p>
          <a:p>
            <a:pPr marL="342900" indent="-342900">
              <a:buAutoNum type="alphaLcParenR"/>
            </a:pPr>
            <a:r>
              <a:rPr lang="it-IT" b="0" i="0" dirty="0">
                <a:solidFill>
                  <a:srgbClr val="8C2487"/>
                </a:solidFill>
                <a:effectLst/>
                <a:latin typeface="Poppins"/>
              </a:rPr>
              <a:t>ha l'uso di locali e di almeno un'utenza telefonica destinati allo svolgimento dell'attività professionale, anche in associazione professionale, società professionale o in associazione di studio con altri colleghi o anche presso altro avvocato ovvero in condivisione con altri avvocati.</a:t>
            </a:r>
          </a:p>
          <a:p>
            <a:pPr marL="342900" indent="-342900">
              <a:buAutoNum type="alphaLcParenR"/>
            </a:pPr>
            <a:r>
              <a:rPr lang="it-IT" b="0" i="0" dirty="0">
                <a:solidFill>
                  <a:srgbClr val="0070C0"/>
                </a:solidFill>
                <a:effectLst/>
                <a:latin typeface="Poppins"/>
              </a:rPr>
              <a:t>ha trattato almeno 5 affari per ciascun anno, anche se l'incarico professionale è stato conferito da altro professionista.</a:t>
            </a:r>
          </a:p>
          <a:p>
            <a:pPr marL="342900" indent="-342900">
              <a:buAutoNum type="alphaLcParenR"/>
            </a:pPr>
            <a:r>
              <a:rPr lang="it-IT" b="0" i="0" dirty="0">
                <a:solidFill>
                  <a:srgbClr val="FFC000"/>
                </a:solidFill>
                <a:effectLst/>
                <a:latin typeface="Poppins"/>
              </a:rPr>
              <a:t>è titolare di un indirizzo PEC, comunicato al consiglio dell'Ordine.</a:t>
            </a:r>
          </a:p>
          <a:p>
            <a:pPr marL="342900" indent="-342900">
              <a:buAutoNum type="alphaLcParenR"/>
            </a:pPr>
            <a:r>
              <a:rPr lang="it-IT" b="0" i="0" dirty="0">
                <a:solidFill>
                  <a:srgbClr val="00B050"/>
                </a:solidFill>
                <a:effectLst/>
                <a:latin typeface="Poppins"/>
              </a:rPr>
              <a:t>ha assolto l'obbligo di aggiornamento professionale secondo le modalità e le condizioni stabilite dal CNF.</a:t>
            </a:r>
          </a:p>
          <a:p>
            <a:pPr marL="342900" indent="-342900">
              <a:buAutoNum type="alphaLcParenR"/>
            </a:pPr>
            <a:r>
              <a:rPr lang="it-IT" b="0" i="0" dirty="0">
                <a:solidFill>
                  <a:srgbClr val="FF0000"/>
                </a:solidFill>
                <a:effectLst/>
                <a:latin typeface="Poppins"/>
              </a:rPr>
              <a:t>ha in corso una polizza assicurativa a copertura della responsabilità civile derivante dall'esercizio della professione.</a:t>
            </a:r>
            <a:endParaRPr lang="it-IT" dirty="0">
              <a:solidFill>
                <a:srgbClr val="FF0000"/>
              </a:solidFill>
            </a:endParaRPr>
          </a:p>
        </p:txBody>
      </p:sp>
    </p:spTree>
    <p:extLst>
      <p:ext uri="{BB962C8B-B14F-4D97-AF65-F5344CB8AC3E}">
        <p14:creationId xmlns:p14="http://schemas.microsoft.com/office/powerpoint/2010/main" val="205961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immagine 10" descr="Carta millimetrata con calcolatrice, righello, evidenziatore e matite">
            <a:extLst>
              <a:ext uri="{FF2B5EF4-FFF2-40B4-BE49-F238E27FC236}">
                <a16:creationId xmlns:a16="http://schemas.microsoft.com/office/drawing/2014/main" id="{FEE35A81-49D7-4500-B357-375143AD30E9}"/>
              </a:ext>
            </a:extLst>
          </p:cNvPr>
          <p:cNvPicPr>
            <a:picLocks noGrp="1" noChangeAspect="1"/>
          </p:cNvPicPr>
          <p:nvPr>
            <p:ph type="pic"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540" b="8540"/>
          <a:stretch>
            <a:fillRect/>
          </a:stretch>
        </p:blipFill>
        <p:spPr/>
      </p:pic>
      <p:sp>
        <p:nvSpPr>
          <p:cNvPr id="3" name="Segnaposto data 2">
            <a:extLst>
              <a:ext uri="{FF2B5EF4-FFF2-40B4-BE49-F238E27FC236}">
                <a16:creationId xmlns:a16="http://schemas.microsoft.com/office/drawing/2014/main" id="{B3D3EC5C-DC18-4826-A7B3-83BAEA7B6F24}"/>
              </a:ext>
            </a:extLst>
          </p:cNvPr>
          <p:cNvSpPr>
            <a:spLocks noGrp="1"/>
          </p:cNvSpPr>
          <p:nvPr>
            <p:ph type="dt" sz="half" idx="10"/>
          </p:nvPr>
        </p:nvSpPr>
        <p:spPr/>
        <p:txBody>
          <a:bodyPr/>
          <a:lstStyle/>
          <a:p>
            <a:pPr rtl="0"/>
            <a:fld id="{3D5E0B24-8B1C-463E-9C62-AF58AAE602D6}" type="datetime1">
              <a:rPr lang="it-IT" smtClean="0"/>
              <a:t>24/02/2021</a:t>
            </a:fld>
            <a:endParaRPr lang="en-US" dirty="0"/>
          </a:p>
        </p:txBody>
      </p:sp>
      <p:sp>
        <p:nvSpPr>
          <p:cNvPr id="4" name="Titolo 3">
            <a:extLst>
              <a:ext uri="{FF2B5EF4-FFF2-40B4-BE49-F238E27FC236}">
                <a16:creationId xmlns:a16="http://schemas.microsoft.com/office/drawing/2014/main" id="{26454B97-E6DE-474A-B0EF-28BD09193C70}"/>
              </a:ext>
            </a:extLst>
          </p:cNvPr>
          <p:cNvSpPr>
            <a:spLocks noGrp="1"/>
          </p:cNvSpPr>
          <p:nvPr>
            <p:ph type="title"/>
          </p:nvPr>
        </p:nvSpPr>
        <p:spPr/>
        <p:txBody>
          <a:bodyPr/>
          <a:lstStyle/>
          <a:p>
            <a:pPr algn="ctr"/>
            <a:r>
              <a:rPr lang="it-IT" dirty="0">
                <a:solidFill>
                  <a:srgbClr val="FF00FF"/>
                </a:solidFill>
              </a:rPr>
              <a:t>Avvocato «specialista»</a:t>
            </a:r>
          </a:p>
        </p:txBody>
      </p:sp>
      <p:sp>
        <p:nvSpPr>
          <p:cNvPr id="5" name="Segnaposto testo 4">
            <a:extLst>
              <a:ext uri="{FF2B5EF4-FFF2-40B4-BE49-F238E27FC236}">
                <a16:creationId xmlns:a16="http://schemas.microsoft.com/office/drawing/2014/main" id="{081A3CCA-BE3F-4CFE-883F-738CF1AC211A}"/>
              </a:ext>
            </a:extLst>
          </p:cNvPr>
          <p:cNvSpPr>
            <a:spLocks noGrp="1"/>
          </p:cNvSpPr>
          <p:nvPr>
            <p:ph type="body" sz="half" idx="2"/>
          </p:nvPr>
        </p:nvSpPr>
        <p:spPr/>
        <p:txBody>
          <a:bodyPr>
            <a:normAutofit fontScale="85000" lnSpcReduction="10000"/>
          </a:bodyPr>
          <a:lstStyle/>
          <a:p>
            <a:pPr algn="just"/>
            <a:r>
              <a:rPr lang="it-IT" b="0" i="0" dirty="0">
                <a:solidFill>
                  <a:schemeClr val="accent1"/>
                </a:solidFill>
                <a:effectLst/>
                <a:latin typeface="Lato"/>
              </a:rPr>
              <a:t>Nella G.U. del 12 dicembre 2020 è stato pubblicato il Decreto del Ministero della Giustizia I ottobre, n. 163 (Regolamento concernente modifiche al decreto del Ministro della giustizia 12 agosto 2015, n. 144, recante disposizioni per il conseguimento e il mantenimento del titolo di avvocato specialista, ai sensi dell’articolo 9 della legge 31 dicembre 2012, n. 247), con vigore al 27 dicembre 2020.</a:t>
            </a:r>
            <a:endParaRPr lang="it-IT" dirty="0">
              <a:solidFill>
                <a:schemeClr val="accent1"/>
              </a:solidFill>
            </a:endParaRPr>
          </a:p>
        </p:txBody>
      </p:sp>
      <p:sp>
        <p:nvSpPr>
          <p:cNvPr id="7" name="CasellaDiTesto 6">
            <a:extLst>
              <a:ext uri="{FF2B5EF4-FFF2-40B4-BE49-F238E27FC236}">
                <a16:creationId xmlns:a16="http://schemas.microsoft.com/office/drawing/2014/main" id="{118E3605-49F0-4F18-891A-2A8F1F9C5942}"/>
              </a:ext>
            </a:extLst>
          </p:cNvPr>
          <p:cNvSpPr txBox="1"/>
          <p:nvPr/>
        </p:nvSpPr>
        <p:spPr>
          <a:xfrm>
            <a:off x="641684" y="1455822"/>
            <a:ext cx="6388769" cy="4524315"/>
          </a:xfrm>
          <a:prstGeom prst="rect">
            <a:avLst/>
          </a:prstGeom>
          <a:noFill/>
        </p:spPr>
        <p:txBody>
          <a:bodyPr wrap="square">
            <a:spAutoFit/>
          </a:bodyPr>
          <a:lstStyle/>
          <a:p>
            <a:pPr algn="l" fontAlgn="base"/>
            <a:r>
              <a:rPr lang="it-IT" b="1" i="0" dirty="0">
                <a:solidFill>
                  <a:srgbClr val="FF00FF"/>
                </a:solidFill>
                <a:effectLst/>
                <a:highlight>
                  <a:srgbClr val="FFFF00"/>
                </a:highlight>
                <a:latin typeface="Lato"/>
              </a:rPr>
              <a:t>L’avvocato può conseguire il titolo di specialista in non più di due dei seguenti settori di specializzazione:</a:t>
            </a:r>
          </a:p>
          <a:p>
            <a:pPr algn="just" fontAlgn="base">
              <a:buFont typeface="Arial" panose="020B0604020202020204" pitchFamily="34" charset="0"/>
              <a:buChar char="•"/>
            </a:pPr>
            <a:r>
              <a:rPr lang="it-IT" b="0" i="0" dirty="0">
                <a:solidFill>
                  <a:srgbClr val="0C0C0F"/>
                </a:solidFill>
                <a:effectLst/>
                <a:latin typeface="Lato"/>
              </a:rPr>
              <a:t>diritto civile;</a:t>
            </a:r>
          </a:p>
          <a:p>
            <a:pPr algn="just" fontAlgn="base">
              <a:buFont typeface="Arial" panose="020B0604020202020204" pitchFamily="34" charset="0"/>
              <a:buChar char="•"/>
            </a:pPr>
            <a:r>
              <a:rPr lang="it-IT" b="0" i="0" dirty="0">
                <a:solidFill>
                  <a:srgbClr val="0C0C0F"/>
                </a:solidFill>
                <a:effectLst/>
                <a:latin typeface="Lato"/>
              </a:rPr>
              <a:t>diritto penale;</a:t>
            </a:r>
          </a:p>
          <a:p>
            <a:pPr algn="just" fontAlgn="base">
              <a:buFont typeface="Arial" panose="020B0604020202020204" pitchFamily="34" charset="0"/>
              <a:buChar char="•"/>
            </a:pPr>
            <a:r>
              <a:rPr lang="it-IT" b="0" i="0" dirty="0">
                <a:solidFill>
                  <a:srgbClr val="0C0C0F"/>
                </a:solidFill>
                <a:effectLst/>
                <a:latin typeface="Lato"/>
              </a:rPr>
              <a:t>diritto amministrativo;</a:t>
            </a:r>
          </a:p>
          <a:p>
            <a:pPr algn="just" fontAlgn="base">
              <a:buFont typeface="Arial" panose="020B0604020202020204" pitchFamily="34" charset="0"/>
              <a:buChar char="•"/>
            </a:pPr>
            <a:r>
              <a:rPr lang="it-IT" b="0" i="0" dirty="0">
                <a:solidFill>
                  <a:srgbClr val="0C0C0F"/>
                </a:solidFill>
                <a:effectLst/>
                <a:latin typeface="Lato"/>
              </a:rPr>
              <a:t>diritto del lavoro e della previdenza sociale;</a:t>
            </a:r>
          </a:p>
          <a:p>
            <a:pPr algn="just" fontAlgn="base">
              <a:buFont typeface="Arial" panose="020B0604020202020204" pitchFamily="34" charset="0"/>
              <a:buChar char="•"/>
            </a:pPr>
            <a:r>
              <a:rPr lang="it-IT" b="0" i="0" dirty="0">
                <a:solidFill>
                  <a:srgbClr val="0C0C0F"/>
                </a:solidFill>
                <a:effectLst/>
                <a:latin typeface="Lato"/>
              </a:rPr>
              <a:t>diritto tributario, doganale e della fiscalità internazionale;</a:t>
            </a:r>
          </a:p>
          <a:p>
            <a:pPr algn="just" fontAlgn="base">
              <a:buFont typeface="Arial" panose="020B0604020202020204" pitchFamily="34" charset="0"/>
              <a:buChar char="•"/>
            </a:pPr>
            <a:r>
              <a:rPr lang="it-IT" b="0" i="0" dirty="0">
                <a:solidFill>
                  <a:srgbClr val="0C0C0F"/>
                </a:solidFill>
                <a:effectLst/>
                <a:latin typeface="Lato"/>
              </a:rPr>
              <a:t>diritto internazionale;</a:t>
            </a:r>
          </a:p>
          <a:p>
            <a:pPr algn="just" fontAlgn="base">
              <a:buFont typeface="Arial" panose="020B0604020202020204" pitchFamily="34" charset="0"/>
              <a:buChar char="•"/>
            </a:pPr>
            <a:r>
              <a:rPr lang="it-IT" b="0" i="0" dirty="0">
                <a:solidFill>
                  <a:srgbClr val="0C0C0F"/>
                </a:solidFill>
                <a:effectLst/>
                <a:latin typeface="Lato"/>
              </a:rPr>
              <a:t>diritto dell’Unione europea;</a:t>
            </a:r>
          </a:p>
          <a:p>
            <a:pPr algn="just" fontAlgn="base">
              <a:buFont typeface="Arial" panose="020B0604020202020204" pitchFamily="34" charset="0"/>
              <a:buChar char="•"/>
            </a:pPr>
            <a:r>
              <a:rPr lang="it-IT" b="0" i="0" dirty="0">
                <a:solidFill>
                  <a:srgbClr val="0C0C0F"/>
                </a:solidFill>
                <a:effectLst/>
                <a:latin typeface="Lato"/>
              </a:rPr>
              <a:t>diritto dei trasporti e della navigazione;</a:t>
            </a:r>
          </a:p>
          <a:p>
            <a:pPr algn="just" fontAlgn="base">
              <a:buFont typeface="Arial" panose="020B0604020202020204" pitchFamily="34" charset="0"/>
              <a:buChar char="•"/>
            </a:pPr>
            <a:r>
              <a:rPr lang="it-IT" b="0" i="0" dirty="0">
                <a:solidFill>
                  <a:srgbClr val="0C0C0F"/>
                </a:solidFill>
                <a:effectLst/>
                <a:latin typeface="Lato"/>
              </a:rPr>
              <a:t>diritto della concorrenza;</a:t>
            </a:r>
          </a:p>
          <a:p>
            <a:pPr algn="just" fontAlgn="base">
              <a:buFont typeface="Arial" panose="020B0604020202020204" pitchFamily="34" charset="0"/>
              <a:buChar char="•"/>
            </a:pPr>
            <a:r>
              <a:rPr lang="it-IT" b="1" i="0" dirty="0">
                <a:solidFill>
                  <a:srgbClr val="FF00FF"/>
                </a:solidFill>
                <a:effectLst/>
                <a:highlight>
                  <a:srgbClr val="FFFF00"/>
                </a:highlight>
                <a:latin typeface="Lato"/>
              </a:rPr>
              <a:t>diritto dell’informazione, della comunicazione digitale e della protezione dei dati personali</a:t>
            </a:r>
            <a:r>
              <a:rPr lang="it-IT" b="0" i="0" dirty="0">
                <a:solidFill>
                  <a:srgbClr val="0C0C0F"/>
                </a:solidFill>
                <a:effectLst/>
                <a:latin typeface="Lato"/>
              </a:rPr>
              <a:t>;</a:t>
            </a:r>
          </a:p>
          <a:p>
            <a:pPr algn="just" fontAlgn="base">
              <a:buFont typeface="Arial" panose="020B0604020202020204" pitchFamily="34" charset="0"/>
              <a:buChar char="•"/>
            </a:pPr>
            <a:r>
              <a:rPr lang="it-IT" b="0" i="0" dirty="0">
                <a:solidFill>
                  <a:srgbClr val="0C0C0F"/>
                </a:solidFill>
                <a:effectLst/>
                <a:latin typeface="Lato"/>
              </a:rPr>
              <a:t>diritto della persona, delle relazioni familiari e dei minorenni;</a:t>
            </a:r>
          </a:p>
          <a:p>
            <a:pPr algn="just" fontAlgn="base">
              <a:buFont typeface="Arial" panose="020B0604020202020204" pitchFamily="34" charset="0"/>
              <a:buChar char="•"/>
            </a:pPr>
            <a:r>
              <a:rPr lang="it-IT" b="0" i="0" dirty="0">
                <a:solidFill>
                  <a:srgbClr val="0C0C0F"/>
                </a:solidFill>
                <a:effectLst/>
                <a:latin typeface="Lato"/>
              </a:rPr>
              <a:t>tutela dei diritti umani e protezione internazionale;</a:t>
            </a:r>
          </a:p>
          <a:p>
            <a:pPr algn="just" fontAlgn="base">
              <a:buFont typeface="Arial" panose="020B0604020202020204" pitchFamily="34" charset="0"/>
              <a:buChar char="•"/>
            </a:pPr>
            <a:r>
              <a:rPr lang="it-IT" b="0" i="0" dirty="0">
                <a:solidFill>
                  <a:srgbClr val="0C0C0F"/>
                </a:solidFill>
                <a:effectLst/>
                <a:latin typeface="Lato"/>
              </a:rPr>
              <a:t>diritto dello sport.</a:t>
            </a:r>
          </a:p>
        </p:txBody>
      </p:sp>
    </p:spTree>
    <p:extLst>
      <p:ext uri="{BB962C8B-B14F-4D97-AF65-F5344CB8AC3E}">
        <p14:creationId xmlns:p14="http://schemas.microsoft.com/office/powerpoint/2010/main" val="286926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a:extLst>
              <a:ext uri="{FF2B5EF4-FFF2-40B4-BE49-F238E27FC236}">
                <a16:creationId xmlns:a16="http://schemas.microsoft.com/office/drawing/2014/main" id="{D7D2C780-BF2C-4CDC-8D85-75FBB20C5F2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91" r="7791"/>
          <a:stretch>
            <a:fillRect/>
          </a:stretch>
        </p:blipFill>
        <p:spPr>
          <a:xfrm>
            <a:off x="228599" y="197987"/>
            <a:ext cx="7696201" cy="6382512"/>
          </a:xfrm>
        </p:spPr>
      </p:pic>
      <p:sp>
        <p:nvSpPr>
          <p:cNvPr id="3" name="Segnaposto data 2">
            <a:extLst>
              <a:ext uri="{FF2B5EF4-FFF2-40B4-BE49-F238E27FC236}">
                <a16:creationId xmlns:a16="http://schemas.microsoft.com/office/drawing/2014/main" id="{A777E0AC-32BE-40AD-9C99-08FE205D5652}"/>
              </a:ext>
            </a:extLst>
          </p:cNvPr>
          <p:cNvSpPr>
            <a:spLocks noGrp="1"/>
          </p:cNvSpPr>
          <p:nvPr>
            <p:ph type="dt" sz="half" idx="10"/>
          </p:nvPr>
        </p:nvSpPr>
        <p:spPr>
          <a:xfrm>
            <a:off x="2161760" y="6035040"/>
            <a:ext cx="5763039" cy="585216"/>
          </a:xfrm>
        </p:spPr>
        <p:txBody>
          <a:bodyPr/>
          <a:lstStyle/>
          <a:p>
            <a:pPr rtl="0"/>
            <a:r>
              <a:rPr lang="it-IT" dirty="0"/>
              <a:t>&lt;a </a:t>
            </a:r>
            <a:r>
              <a:rPr lang="it-IT" dirty="0" err="1"/>
              <a:t>href</a:t>
            </a:r>
            <a:r>
              <a:rPr lang="it-IT" dirty="0"/>
              <a:t>="https://it.vecteezy.com/vettori-gratis/comunicazione"&gt;Comunicazione Vettori di </a:t>
            </a:r>
            <a:r>
              <a:rPr lang="it-IT" dirty="0" err="1"/>
              <a:t>Vecteezy</a:t>
            </a:r>
            <a:r>
              <a:rPr lang="it-IT" dirty="0"/>
              <a:t>&lt;/a&gt;</a:t>
            </a:r>
            <a:endParaRPr lang="en-US" dirty="0"/>
          </a:p>
        </p:txBody>
      </p:sp>
      <p:sp>
        <p:nvSpPr>
          <p:cNvPr id="4" name="Titolo 3">
            <a:extLst>
              <a:ext uri="{FF2B5EF4-FFF2-40B4-BE49-F238E27FC236}">
                <a16:creationId xmlns:a16="http://schemas.microsoft.com/office/drawing/2014/main" id="{2164CC15-0C62-44E7-B5FE-CC6546DBF2E7}"/>
              </a:ext>
            </a:extLst>
          </p:cNvPr>
          <p:cNvSpPr>
            <a:spLocks noGrp="1"/>
          </p:cNvSpPr>
          <p:nvPr>
            <p:ph type="title"/>
          </p:nvPr>
        </p:nvSpPr>
        <p:spPr/>
        <p:txBody>
          <a:bodyPr/>
          <a:lstStyle/>
          <a:p>
            <a:pPr algn="ctr"/>
            <a:r>
              <a:rPr lang="it-IT" b="1" dirty="0" err="1">
                <a:solidFill>
                  <a:srgbClr val="00B050"/>
                </a:solidFill>
              </a:rPr>
              <a:t>legal</a:t>
            </a:r>
            <a:r>
              <a:rPr lang="it-IT" b="1" dirty="0">
                <a:solidFill>
                  <a:srgbClr val="00B050"/>
                </a:solidFill>
              </a:rPr>
              <a:t> </a:t>
            </a:r>
            <a:r>
              <a:rPr lang="it-IT" b="1" dirty="0" err="1">
                <a:solidFill>
                  <a:srgbClr val="00B050"/>
                </a:solidFill>
              </a:rPr>
              <a:t>communication</a:t>
            </a:r>
            <a:r>
              <a:rPr lang="it-IT" b="1" dirty="0">
                <a:solidFill>
                  <a:srgbClr val="00B050"/>
                </a:solidFill>
              </a:rPr>
              <a:t> advisor</a:t>
            </a:r>
          </a:p>
        </p:txBody>
      </p:sp>
      <p:sp>
        <p:nvSpPr>
          <p:cNvPr id="5" name="Segnaposto testo 4">
            <a:extLst>
              <a:ext uri="{FF2B5EF4-FFF2-40B4-BE49-F238E27FC236}">
                <a16:creationId xmlns:a16="http://schemas.microsoft.com/office/drawing/2014/main" id="{3B525246-87B4-46C2-975A-0E07BFEA3B6E}"/>
              </a:ext>
            </a:extLst>
          </p:cNvPr>
          <p:cNvSpPr>
            <a:spLocks noGrp="1"/>
          </p:cNvSpPr>
          <p:nvPr>
            <p:ph type="body" sz="half" idx="2"/>
          </p:nvPr>
        </p:nvSpPr>
        <p:spPr/>
        <p:txBody>
          <a:bodyPr>
            <a:normAutofit fontScale="62500" lnSpcReduction="20000"/>
          </a:bodyPr>
          <a:lstStyle/>
          <a:p>
            <a:r>
              <a:rPr lang="it-IT" i="1" dirty="0">
                <a:solidFill>
                  <a:schemeClr val="accent1"/>
                </a:solidFill>
              </a:rPr>
              <a:t>“Il contenuto legale presenta una propria modalità di esposizione, delle proprie finalità e obiettivi, e si differenzia dalle altre tipologie in quanto ogni singolo contenuto legale è interamente scritto, o anche solo revisionato (cd. </a:t>
            </a:r>
            <a:r>
              <a:rPr lang="it-IT" i="1" dirty="0" err="1">
                <a:solidFill>
                  <a:schemeClr val="accent1"/>
                </a:solidFill>
              </a:rPr>
              <a:t>legal</a:t>
            </a:r>
            <a:r>
              <a:rPr lang="it-IT" i="1" dirty="0">
                <a:solidFill>
                  <a:schemeClr val="accent1"/>
                </a:solidFill>
              </a:rPr>
              <a:t> check), da un esperto legale. Ciò non significa che il contenuto legale debba essere difficile da leggere, in quanto talune informazioni giuridiche, come quelle destinate ad un pubblico di non addetti ai lavori, potrebbero anche essere piacevoli, curiose, accattivanti”. </a:t>
            </a:r>
          </a:p>
          <a:p>
            <a:r>
              <a:rPr lang="it-IT" dirty="0">
                <a:solidFill>
                  <a:srgbClr val="FF00FF"/>
                </a:solidFill>
              </a:rPr>
              <a:t>(Laura </a:t>
            </a:r>
            <a:r>
              <a:rPr lang="it-IT" dirty="0" err="1">
                <a:solidFill>
                  <a:srgbClr val="FF00FF"/>
                </a:solidFill>
              </a:rPr>
              <a:t>Biarella</a:t>
            </a:r>
            <a:r>
              <a:rPr lang="it-IT" dirty="0">
                <a:solidFill>
                  <a:srgbClr val="FF00FF"/>
                </a:solidFill>
              </a:rPr>
              <a:t>, “La nuova comunicazione giuridica: web tracking, </a:t>
            </a:r>
            <a:r>
              <a:rPr lang="it-IT" dirty="0" err="1">
                <a:solidFill>
                  <a:srgbClr val="FF00FF"/>
                </a:solidFill>
              </a:rPr>
              <a:t>legal</a:t>
            </a:r>
            <a:r>
              <a:rPr lang="it-IT" dirty="0">
                <a:solidFill>
                  <a:srgbClr val="FF00FF"/>
                </a:solidFill>
              </a:rPr>
              <a:t> </a:t>
            </a:r>
            <a:r>
              <a:rPr lang="it-IT" dirty="0" err="1">
                <a:solidFill>
                  <a:srgbClr val="FF00FF"/>
                </a:solidFill>
              </a:rPr>
              <a:t>content</a:t>
            </a:r>
            <a:r>
              <a:rPr lang="it-IT" dirty="0">
                <a:solidFill>
                  <a:srgbClr val="FF00FF"/>
                </a:solidFill>
              </a:rPr>
              <a:t> writer, </a:t>
            </a:r>
            <a:r>
              <a:rPr lang="it-IT" dirty="0" err="1">
                <a:solidFill>
                  <a:srgbClr val="FF00FF"/>
                </a:solidFill>
              </a:rPr>
              <a:t>fake</a:t>
            </a:r>
            <a:r>
              <a:rPr lang="it-IT" dirty="0">
                <a:solidFill>
                  <a:srgbClr val="FF00FF"/>
                </a:solidFill>
              </a:rPr>
              <a:t> news</a:t>
            </a:r>
            <a:r>
              <a:rPr lang="it-IT">
                <a:solidFill>
                  <a:srgbClr val="FF00FF"/>
                </a:solidFill>
              </a:rPr>
              <a:t>”, Milano, </a:t>
            </a:r>
            <a:r>
              <a:rPr lang="it-IT" dirty="0">
                <a:solidFill>
                  <a:srgbClr val="FF00FF"/>
                </a:solidFill>
              </a:rPr>
              <a:t>2018)</a:t>
            </a:r>
          </a:p>
        </p:txBody>
      </p:sp>
    </p:spTree>
    <p:extLst>
      <p:ext uri="{BB962C8B-B14F-4D97-AF65-F5344CB8AC3E}">
        <p14:creationId xmlns:p14="http://schemas.microsoft.com/office/powerpoint/2010/main" val="277282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a:extLst>
              <a:ext uri="{FF2B5EF4-FFF2-40B4-BE49-F238E27FC236}">
                <a16:creationId xmlns:a16="http://schemas.microsoft.com/office/drawing/2014/main" id="{A7F8D19C-65DB-4A3F-B345-511508C96C5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819" b="12819"/>
          <a:stretch>
            <a:fillRect/>
          </a:stretch>
        </p:blipFill>
        <p:spPr>
          <a:xfrm>
            <a:off x="228600" y="198438"/>
            <a:ext cx="7696200" cy="6381750"/>
          </a:xfrm>
        </p:spPr>
      </p:pic>
      <p:sp>
        <p:nvSpPr>
          <p:cNvPr id="3" name="Segnaposto data 2">
            <a:extLst>
              <a:ext uri="{FF2B5EF4-FFF2-40B4-BE49-F238E27FC236}">
                <a16:creationId xmlns:a16="http://schemas.microsoft.com/office/drawing/2014/main" id="{86A90E2B-8B72-4B32-A904-C7118E51B3BA}"/>
              </a:ext>
            </a:extLst>
          </p:cNvPr>
          <p:cNvSpPr>
            <a:spLocks noGrp="1"/>
          </p:cNvSpPr>
          <p:nvPr>
            <p:ph type="dt" sz="half" idx="10"/>
          </p:nvPr>
        </p:nvSpPr>
        <p:spPr/>
        <p:txBody>
          <a:bodyPr/>
          <a:lstStyle/>
          <a:p>
            <a:pPr rtl="0"/>
            <a:fld id="{3D5E0B24-8B1C-463E-9C62-AF58AAE602D6}" type="datetime1">
              <a:rPr lang="it-IT" smtClean="0"/>
              <a:t>24/02/2021</a:t>
            </a:fld>
            <a:endParaRPr lang="en-US" dirty="0"/>
          </a:p>
        </p:txBody>
      </p:sp>
      <p:sp>
        <p:nvSpPr>
          <p:cNvPr id="4" name="Titolo 3">
            <a:extLst>
              <a:ext uri="{FF2B5EF4-FFF2-40B4-BE49-F238E27FC236}">
                <a16:creationId xmlns:a16="http://schemas.microsoft.com/office/drawing/2014/main" id="{F0415A3C-CC1D-41C5-8E37-BD3AC2C9F7A0}"/>
              </a:ext>
            </a:extLst>
          </p:cNvPr>
          <p:cNvSpPr>
            <a:spLocks noGrp="1"/>
          </p:cNvSpPr>
          <p:nvPr>
            <p:ph type="title"/>
          </p:nvPr>
        </p:nvSpPr>
        <p:spPr>
          <a:xfrm>
            <a:off x="8477250" y="603504"/>
            <a:ext cx="3144774" cy="4112614"/>
          </a:xfrm>
        </p:spPr>
        <p:txBody>
          <a:bodyPr/>
          <a:lstStyle/>
          <a:p>
            <a:pPr algn="ctr"/>
            <a:r>
              <a:rPr lang="it-IT" b="1" dirty="0">
                <a:solidFill>
                  <a:schemeClr val="accent1">
                    <a:lumMod val="60000"/>
                    <a:lumOff val="40000"/>
                  </a:schemeClr>
                </a:solidFill>
              </a:rPr>
              <a:t>Un discorso che abbia persuaso una mente induce la mente che ha persuaso e a credere nei detti </a:t>
            </a:r>
            <a:br>
              <a:rPr lang="it-IT" b="1" dirty="0">
                <a:solidFill>
                  <a:schemeClr val="accent1">
                    <a:lumMod val="60000"/>
                    <a:lumOff val="40000"/>
                  </a:schemeClr>
                </a:solidFill>
              </a:rPr>
            </a:br>
            <a:r>
              <a:rPr lang="it-IT" b="1" dirty="0">
                <a:solidFill>
                  <a:schemeClr val="accent1">
                    <a:lumMod val="60000"/>
                    <a:lumOff val="40000"/>
                  </a:schemeClr>
                </a:solidFill>
              </a:rPr>
              <a:t>e a consentire nei fatti</a:t>
            </a:r>
          </a:p>
        </p:txBody>
      </p:sp>
      <p:sp>
        <p:nvSpPr>
          <p:cNvPr id="5" name="Segnaposto testo 4">
            <a:extLst>
              <a:ext uri="{FF2B5EF4-FFF2-40B4-BE49-F238E27FC236}">
                <a16:creationId xmlns:a16="http://schemas.microsoft.com/office/drawing/2014/main" id="{3B0B6502-D389-4868-945A-973050DE0B04}"/>
              </a:ext>
            </a:extLst>
          </p:cNvPr>
          <p:cNvSpPr>
            <a:spLocks noGrp="1"/>
          </p:cNvSpPr>
          <p:nvPr>
            <p:ph type="body" sz="half" idx="2"/>
          </p:nvPr>
        </p:nvSpPr>
        <p:spPr>
          <a:xfrm>
            <a:off x="8552622" y="4939748"/>
            <a:ext cx="3069402" cy="958132"/>
          </a:xfrm>
        </p:spPr>
        <p:txBody>
          <a:bodyPr/>
          <a:lstStyle/>
          <a:p>
            <a:pPr algn="ctr"/>
            <a:r>
              <a:rPr lang="it-IT" b="1" i="1" dirty="0">
                <a:solidFill>
                  <a:srgbClr val="A60A8C"/>
                </a:solidFill>
              </a:rPr>
              <a:t>Gorgia da Lentini</a:t>
            </a:r>
          </a:p>
          <a:p>
            <a:pPr algn="ctr"/>
            <a:r>
              <a:rPr lang="it-IT" b="1" i="1" dirty="0">
                <a:solidFill>
                  <a:srgbClr val="A60A8C"/>
                </a:solidFill>
              </a:rPr>
              <a:t>ca. 485 a.C. – 375 a.C.</a:t>
            </a:r>
          </a:p>
        </p:txBody>
      </p:sp>
    </p:spTree>
    <p:extLst>
      <p:ext uri="{BB962C8B-B14F-4D97-AF65-F5344CB8AC3E}">
        <p14:creationId xmlns:p14="http://schemas.microsoft.com/office/powerpoint/2010/main" val="410366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4B84CE-9308-4603-B571-F0B5429F2FB3}"/>
              </a:ext>
            </a:extLst>
          </p:cNvPr>
          <p:cNvSpPr>
            <a:spLocks noGrp="1"/>
          </p:cNvSpPr>
          <p:nvPr>
            <p:ph type="title"/>
          </p:nvPr>
        </p:nvSpPr>
        <p:spPr>
          <a:xfrm>
            <a:off x="1066800" y="602838"/>
            <a:ext cx="10058400" cy="1371600"/>
          </a:xfrm>
        </p:spPr>
        <p:txBody>
          <a:bodyPr/>
          <a:lstStyle/>
          <a:p>
            <a:pPr algn="ctr"/>
            <a:r>
              <a:rPr lang="it-IT" b="1" dirty="0">
                <a:solidFill>
                  <a:schemeClr val="accent2">
                    <a:lumMod val="50000"/>
                  </a:schemeClr>
                </a:solidFill>
              </a:rPr>
              <a:t>esperto in </a:t>
            </a:r>
            <a:r>
              <a:rPr lang="it-IT" b="1" dirty="0" err="1">
                <a:solidFill>
                  <a:schemeClr val="accent2">
                    <a:lumMod val="50000"/>
                  </a:schemeClr>
                </a:solidFill>
              </a:rPr>
              <a:t>legal</a:t>
            </a:r>
            <a:r>
              <a:rPr lang="it-IT" b="1" dirty="0">
                <a:solidFill>
                  <a:schemeClr val="accent2">
                    <a:lumMod val="50000"/>
                  </a:schemeClr>
                </a:solidFill>
              </a:rPr>
              <a:t> </a:t>
            </a:r>
            <a:r>
              <a:rPr lang="it-IT" b="1" dirty="0" err="1">
                <a:solidFill>
                  <a:schemeClr val="accent2">
                    <a:lumMod val="50000"/>
                  </a:schemeClr>
                </a:solidFill>
              </a:rPr>
              <a:t>communication</a:t>
            </a:r>
            <a:br>
              <a:rPr lang="it-IT" b="1" dirty="0">
                <a:solidFill>
                  <a:schemeClr val="accent2">
                    <a:lumMod val="50000"/>
                  </a:schemeClr>
                </a:solidFill>
              </a:rPr>
            </a:br>
            <a:r>
              <a:rPr lang="it-IT" b="1" dirty="0">
                <a:solidFill>
                  <a:schemeClr val="accent2">
                    <a:lumMod val="50000"/>
                  </a:schemeClr>
                </a:solidFill>
              </a:rPr>
              <a:t>(</a:t>
            </a:r>
            <a:r>
              <a:rPr lang="it-IT" b="1" dirty="0" err="1">
                <a:solidFill>
                  <a:schemeClr val="accent2">
                    <a:lumMod val="50000"/>
                  </a:schemeClr>
                </a:solidFill>
              </a:rPr>
              <a:t>legal</a:t>
            </a:r>
            <a:r>
              <a:rPr lang="it-IT" b="1" dirty="0">
                <a:solidFill>
                  <a:schemeClr val="accent2">
                    <a:lumMod val="50000"/>
                  </a:schemeClr>
                </a:solidFill>
              </a:rPr>
              <a:t> </a:t>
            </a:r>
            <a:r>
              <a:rPr lang="it-IT" b="1" dirty="0" err="1">
                <a:solidFill>
                  <a:schemeClr val="accent2">
                    <a:lumMod val="50000"/>
                  </a:schemeClr>
                </a:solidFill>
              </a:rPr>
              <a:t>communication</a:t>
            </a:r>
            <a:r>
              <a:rPr lang="it-IT" b="1" dirty="0">
                <a:solidFill>
                  <a:schemeClr val="accent2">
                    <a:lumMod val="50000"/>
                  </a:schemeClr>
                </a:solidFill>
              </a:rPr>
              <a:t> advisor)</a:t>
            </a:r>
          </a:p>
        </p:txBody>
      </p:sp>
      <p:graphicFrame>
        <p:nvGraphicFramePr>
          <p:cNvPr id="5" name="Segnaposto contenuto 4">
            <a:extLst>
              <a:ext uri="{FF2B5EF4-FFF2-40B4-BE49-F238E27FC236}">
                <a16:creationId xmlns:a16="http://schemas.microsoft.com/office/drawing/2014/main" id="{B48A0B07-A75A-4CB6-9F8F-30E4459EB222}"/>
              </a:ext>
            </a:extLst>
          </p:cNvPr>
          <p:cNvGraphicFramePr>
            <a:graphicFrameLocks noGrp="1"/>
          </p:cNvGraphicFramePr>
          <p:nvPr>
            <p:ph idx="1"/>
            <p:extLst>
              <p:ext uri="{D42A27DB-BD31-4B8C-83A1-F6EECF244321}">
                <p14:modId xmlns:p14="http://schemas.microsoft.com/office/powerpoint/2010/main" val="202597526"/>
              </p:ext>
            </p:extLst>
          </p:nvPr>
        </p:nvGraphicFramePr>
        <p:xfrm>
          <a:off x="694473" y="2525431"/>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a:extLst>
              <a:ext uri="{FF2B5EF4-FFF2-40B4-BE49-F238E27FC236}">
                <a16:creationId xmlns:a16="http://schemas.microsoft.com/office/drawing/2014/main" id="{AFAA7A91-5468-41A4-BB66-1F87C061318C}"/>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112969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4681A-E00E-4494-B20E-5DA41963F622}"/>
              </a:ext>
            </a:extLst>
          </p:cNvPr>
          <p:cNvSpPr>
            <a:spLocks noGrp="1"/>
          </p:cNvSpPr>
          <p:nvPr>
            <p:ph type="title"/>
          </p:nvPr>
        </p:nvSpPr>
        <p:spPr/>
        <p:txBody>
          <a:bodyPr/>
          <a:lstStyle/>
          <a:p>
            <a:pPr algn="ctr"/>
            <a:r>
              <a:rPr lang="it-IT" b="1" dirty="0">
                <a:solidFill>
                  <a:srgbClr val="00B050"/>
                </a:solidFill>
              </a:rPr>
              <a:t>esperto in </a:t>
            </a:r>
            <a:r>
              <a:rPr lang="it-IT" b="1" dirty="0" err="1">
                <a:solidFill>
                  <a:srgbClr val="00B050"/>
                </a:solidFill>
              </a:rPr>
              <a:t>legal</a:t>
            </a:r>
            <a:r>
              <a:rPr lang="it-IT" b="1" dirty="0">
                <a:solidFill>
                  <a:srgbClr val="00B050"/>
                </a:solidFill>
              </a:rPr>
              <a:t> </a:t>
            </a:r>
            <a:r>
              <a:rPr lang="it-IT" b="1" dirty="0" err="1">
                <a:solidFill>
                  <a:srgbClr val="00B050"/>
                </a:solidFill>
              </a:rPr>
              <a:t>communication</a:t>
            </a:r>
            <a:br>
              <a:rPr lang="it-IT" b="1" dirty="0">
                <a:solidFill>
                  <a:srgbClr val="00B050"/>
                </a:solidFill>
              </a:rPr>
            </a:br>
            <a:r>
              <a:rPr lang="it-IT" b="1" dirty="0">
                <a:solidFill>
                  <a:srgbClr val="00B050"/>
                </a:solidFill>
              </a:rPr>
              <a:t>(</a:t>
            </a:r>
            <a:r>
              <a:rPr lang="it-IT" b="1" dirty="0" err="1">
                <a:solidFill>
                  <a:srgbClr val="00B050"/>
                </a:solidFill>
              </a:rPr>
              <a:t>legal</a:t>
            </a:r>
            <a:r>
              <a:rPr lang="it-IT" b="1" dirty="0">
                <a:solidFill>
                  <a:srgbClr val="00B050"/>
                </a:solidFill>
              </a:rPr>
              <a:t> </a:t>
            </a:r>
            <a:r>
              <a:rPr lang="it-IT" b="1" dirty="0" err="1">
                <a:solidFill>
                  <a:srgbClr val="00B050"/>
                </a:solidFill>
              </a:rPr>
              <a:t>communication</a:t>
            </a:r>
            <a:r>
              <a:rPr lang="it-IT" b="1" dirty="0">
                <a:solidFill>
                  <a:srgbClr val="00B050"/>
                </a:solidFill>
              </a:rPr>
              <a:t> advisor)</a:t>
            </a:r>
          </a:p>
        </p:txBody>
      </p:sp>
      <p:sp>
        <p:nvSpPr>
          <p:cNvPr id="3" name="Segnaposto contenuto 2">
            <a:extLst>
              <a:ext uri="{FF2B5EF4-FFF2-40B4-BE49-F238E27FC236}">
                <a16:creationId xmlns:a16="http://schemas.microsoft.com/office/drawing/2014/main" id="{A6F87327-9AAB-4B49-BD52-EDB770C0BE19}"/>
              </a:ext>
            </a:extLst>
          </p:cNvPr>
          <p:cNvSpPr>
            <a:spLocks noGrp="1"/>
          </p:cNvSpPr>
          <p:nvPr>
            <p:ph idx="1"/>
          </p:nvPr>
        </p:nvSpPr>
        <p:spPr/>
        <p:txBody>
          <a:bodyPr/>
          <a:lstStyle/>
          <a:p>
            <a:pPr marL="0" indent="0">
              <a:buNone/>
            </a:pPr>
            <a:r>
              <a:rPr lang="it-IT"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 quale contesto opera</a:t>
            </a:r>
          </a:p>
          <a:p>
            <a:pPr marL="0" indent="0">
              <a:buNone/>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La comunicazione nell’ambito della </a:t>
            </a:r>
            <a:r>
              <a:rPr lang="it-IT" sz="1600" dirty="0" err="1">
                <a:effectLst/>
                <a:latin typeface="Times New Roman" panose="02020603050405020304" pitchFamily="18" charset="0"/>
                <a:ea typeface="Calibri" panose="020F0502020204030204" pitchFamily="34" charset="0"/>
                <a:cs typeface="Times New Roman" panose="02020603050405020304" pitchFamily="18" charset="0"/>
              </a:rPr>
              <a:t>law</a:t>
            </a: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600" dirty="0" err="1">
                <a:effectLst/>
                <a:latin typeface="Times New Roman" panose="02020603050405020304" pitchFamily="18" charset="0"/>
                <a:ea typeface="Calibri" panose="020F0502020204030204" pitchFamily="34" charset="0"/>
                <a:cs typeface="Times New Roman" panose="02020603050405020304" pitchFamily="18" charset="0"/>
              </a:rPr>
              <a:t>firm</a:t>
            </a: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(come anche in tutte quelle entità dove si opera nell’ambito giuridico: studi notarili, di consulenza del lavoro, di commercialisti ed esperti contabili), influenza come noi costruiamo la realtà, che poi subiamo o gestiamo. La comunicazione influisce quindi sulle relazioni, e deve essere gestita “strategicamente”, per l’effetto “orientata” e “direzionata” a certe finalità e non ad altre. La comunicazione legale, oggi più che mai, apre lo studio legale (e non solo) che la pratica, in modo adeguato (e “strategico”), a concrete (e talvolta impensabili) possibilità di carriera. </a:t>
            </a:r>
          </a:p>
          <a:p>
            <a:endParaRPr lang="it-IT" dirty="0"/>
          </a:p>
        </p:txBody>
      </p:sp>
      <p:sp>
        <p:nvSpPr>
          <p:cNvPr id="4" name="Segnaposto data 3">
            <a:extLst>
              <a:ext uri="{FF2B5EF4-FFF2-40B4-BE49-F238E27FC236}">
                <a16:creationId xmlns:a16="http://schemas.microsoft.com/office/drawing/2014/main" id="{27CEEBB6-A953-4FE1-9501-7B7C0E69AFC1}"/>
              </a:ext>
            </a:extLst>
          </p:cNvPr>
          <p:cNvSpPr>
            <a:spLocks noGrp="1"/>
          </p:cNvSpPr>
          <p:nvPr>
            <p:ph type="dt" sz="half" idx="10"/>
          </p:nvPr>
        </p:nvSpPr>
        <p:spPr/>
        <p:txBody>
          <a:bodyPr/>
          <a:lstStyle/>
          <a:p>
            <a:pPr rtl="0"/>
            <a:fld id="{0FFEEA0C-1FCD-40E6-A1D4-23BFBD0CE371}" type="datetime1">
              <a:rPr lang="it-IT" smtClean="0"/>
              <a:t>24/02/2021</a:t>
            </a:fld>
            <a:endParaRPr lang="en-US"/>
          </a:p>
        </p:txBody>
      </p:sp>
    </p:spTree>
    <p:extLst>
      <p:ext uri="{BB962C8B-B14F-4D97-AF65-F5344CB8AC3E}">
        <p14:creationId xmlns:p14="http://schemas.microsoft.com/office/powerpoint/2010/main" val="477731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Citazion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zi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TM03457503[[fn=Citazione]]</Template>
  <TotalTime>567</TotalTime>
  <Words>4466</Words>
  <Application>Microsoft Office PowerPoint</Application>
  <PresentationFormat>Widescreen</PresentationFormat>
  <Paragraphs>254</Paragraphs>
  <Slides>36</Slides>
  <Notes>0</Notes>
  <HiddenSlides>0</HiddenSlides>
  <MMClips>0</MMClips>
  <ScaleCrop>false</ScaleCrop>
  <HeadingPairs>
    <vt:vector size="6" baseType="variant">
      <vt:variant>
        <vt:lpstr>Caratteri utilizzati</vt:lpstr>
      </vt:variant>
      <vt:variant>
        <vt:i4>17</vt:i4>
      </vt:variant>
      <vt:variant>
        <vt:lpstr>Tema</vt:lpstr>
      </vt:variant>
      <vt:variant>
        <vt:i4>1</vt:i4>
      </vt:variant>
      <vt:variant>
        <vt:lpstr>Titoli diapositive</vt:lpstr>
      </vt:variant>
      <vt:variant>
        <vt:i4>36</vt:i4>
      </vt:variant>
    </vt:vector>
  </HeadingPairs>
  <TitlesOfParts>
    <vt:vector size="54" baseType="lpstr">
      <vt:lpstr>Aharoni</vt:lpstr>
      <vt:lpstr>Arial</vt:lpstr>
      <vt:lpstr>Calibri</vt:lpstr>
      <vt:lpstr>Calibri,Italic</vt:lpstr>
      <vt:lpstr>Century Gothic</vt:lpstr>
      <vt:lpstr>Lato</vt:lpstr>
      <vt:lpstr>Poor Richard</vt:lpstr>
      <vt:lpstr>Poppins</vt:lpstr>
      <vt:lpstr>Roboto</vt:lpstr>
      <vt:lpstr>SegoeUI</vt:lpstr>
      <vt:lpstr>SegoeUI,Italic</vt:lpstr>
      <vt:lpstr>Tahoma</vt:lpstr>
      <vt:lpstr>Times New Roman</vt:lpstr>
      <vt:lpstr>Whitney-Bold</vt:lpstr>
      <vt:lpstr>Whitney-Medium</vt:lpstr>
      <vt:lpstr>Whitney-MediumItalic</vt:lpstr>
      <vt:lpstr>Wingdings 2</vt:lpstr>
      <vt:lpstr>Citazione</vt:lpstr>
      <vt:lpstr>    LAWYER ONLIFE: VITA DA AVVOCATI 4.0 </vt:lpstr>
      <vt:lpstr>Presentazione standard di PowerPoint</vt:lpstr>
      <vt:lpstr>Nuove professionalità “communicative” nell’ambito dell’AVVOCATO 4.0</vt:lpstr>
      <vt:lpstr>D.M. N. 47/2016  OBBLIGHI RELATIVI ALLA C.D. “CONTINUITA’ PROFESSIONALE”  </vt:lpstr>
      <vt:lpstr>Avvocato «specialista»</vt:lpstr>
      <vt:lpstr>legal communication advisor</vt:lpstr>
      <vt:lpstr>Un discorso che abbia persuaso una mente induce la mente che ha persuaso e a credere nei detti  e a consentire nei fatti</vt:lpstr>
      <vt:lpstr>esperto in legal communication (legal communication advisor)</vt:lpstr>
      <vt:lpstr>esperto in legal communication (legal communication advisor)</vt:lpstr>
      <vt:lpstr>esperto in legal communication (legal communication advisor)</vt:lpstr>
      <vt:lpstr>esperto in legal communication (legal communication advisor)</vt:lpstr>
      <vt:lpstr>Diritto del marketing e definizione giuridica</vt:lpstr>
      <vt:lpstr>American Legal Marketing Italian Legal Marketing</vt:lpstr>
      <vt:lpstr>In Italia la pubblicità dell’avvocato o dello studio legale: è vietata?</vt:lpstr>
      <vt:lpstr>legal marketer</vt:lpstr>
      <vt:lpstr>legal marketer</vt:lpstr>
      <vt:lpstr>legal marketer</vt:lpstr>
      <vt:lpstr>legal marketer</vt:lpstr>
      <vt:lpstr>Comunicare attraverso i social media</vt:lpstr>
      <vt:lpstr>Antitrust 2015 e art. 35 Cod. Deont. For.</vt:lpstr>
      <vt:lpstr>Social media e deontologia</vt:lpstr>
      <vt:lpstr>Presentazione standard di PowerPoint</vt:lpstr>
      <vt:lpstr>Sì ai profili social «deontologicamente» orientati</vt:lpstr>
      <vt:lpstr>legal content writer</vt:lpstr>
      <vt:lpstr>legal content writer</vt:lpstr>
      <vt:lpstr>legal content writer</vt:lpstr>
      <vt:lpstr>legal content writer</vt:lpstr>
      <vt:lpstr>legal content writer</vt:lpstr>
      <vt:lpstr>legal content writer</vt:lpstr>
      <vt:lpstr>legal journalist</vt:lpstr>
      <vt:lpstr>legal journalist</vt:lpstr>
      <vt:lpstr>legal journalist  art. 21 C. &amp; art. 348 c.p.</vt:lpstr>
      <vt:lpstr>legal journalist</vt:lpstr>
      <vt:lpstr>legal journalist</vt:lpstr>
      <vt:lpstr>legal journalist</vt:lpstr>
      <vt:lpstr>Thanks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 ONLIFE:  VITA DA AVVOCATI 4.0</dc:title>
  <dc:creator>Iacopo Giovagnoni</dc:creator>
  <cp:lastModifiedBy>Iacopo Giovagnoni</cp:lastModifiedBy>
  <cp:revision>61</cp:revision>
  <dcterms:created xsi:type="dcterms:W3CDTF">2021-02-15T05:58:26Z</dcterms:created>
  <dcterms:modified xsi:type="dcterms:W3CDTF">2021-02-24T12:02:24Z</dcterms:modified>
</cp:coreProperties>
</file>